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D144-286E-420A-897E-8C7719F09468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AF3B-4147-4167-97C9-CF3A1FA6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3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D144-286E-420A-897E-8C7719F09468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AF3B-4147-4167-97C9-CF3A1FA6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2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D144-286E-420A-897E-8C7719F09468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AF3B-4147-4167-97C9-CF3A1FA6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5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D144-286E-420A-897E-8C7719F09468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AF3B-4147-4167-97C9-CF3A1FA6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1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D144-286E-420A-897E-8C7719F09468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AF3B-4147-4167-97C9-CF3A1FA6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2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D144-286E-420A-897E-8C7719F09468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AF3B-4147-4167-97C9-CF3A1FA6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4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D144-286E-420A-897E-8C7719F09468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AF3B-4147-4167-97C9-CF3A1FA6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5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D144-286E-420A-897E-8C7719F09468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AF3B-4147-4167-97C9-CF3A1FA6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9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D144-286E-420A-897E-8C7719F09468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AF3B-4147-4167-97C9-CF3A1FA6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87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D144-286E-420A-897E-8C7719F09468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AF3B-4147-4167-97C9-CF3A1FA6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8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D144-286E-420A-897E-8C7719F09468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AF3B-4147-4167-97C9-CF3A1FA6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8D144-286E-420A-897E-8C7719F09468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7AF3B-4147-4167-97C9-CF3A1FA6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0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room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76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wake up in a dark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you look for a light switch  </a:t>
            </a:r>
          </a:p>
          <a:p>
            <a:r>
              <a:rPr lang="en-US" dirty="0" smtClean="0"/>
              <a:t>2 you hope you find a door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5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find the light switch and the room turn’s bright and there a key and a person handcuffed to a pipe.</a:t>
            </a:r>
          </a:p>
          <a:p>
            <a:r>
              <a:rPr lang="en-US" dirty="0" smtClean="0"/>
              <a:t>1 you grab the key and help him </a:t>
            </a:r>
          </a:p>
          <a:p>
            <a:r>
              <a:rPr lang="en-US" dirty="0" smtClean="0"/>
              <a:t>2 you try to find out where you are and ignore the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218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grab the key and you help him out but when he was free he grabbed a rock hit you in the head with it and killed you.</a:t>
            </a:r>
          </a:p>
          <a:p>
            <a:r>
              <a:rPr lang="en-US" dirty="0" smtClean="0"/>
              <a:t>You failed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05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look for a door but hit a wall hard and died.</a:t>
            </a:r>
          </a:p>
          <a:p>
            <a:r>
              <a:rPr lang="en-US" dirty="0" smtClean="0"/>
              <a:t>You failed</a:t>
            </a:r>
          </a:p>
        </p:txBody>
      </p:sp>
    </p:spTree>
    <p:extLst>
      <p:ext uri="{BB962C8B-B14F-4D97-AF65-F5344CB8AC3E}">
        <p14:creationId xmlns:p14="http://schemas.microsoft.com/office/powerpoint/2010/main" val="2700336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ignore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ignore the person and grab the key and see if it work’s but it doesn’t work and the dude says that he knows how to escape.</a:t>
            </a:r>
          </a:p>
          <a:p>
            <a:r>
              <a:rPr lang="en-US" dirty="0" smtClean="0"/>
              <a:t>1 you trust the person.</a:t>
            </a:r>
          </a:p>
          <a:p>
            <a:r>
              <a:rPr lang="en-US" dirty="0" smtClean="0"/>
              <a:t>2 you look if a key is in the tub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247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put your hand in the tub and there’s a key you grab the key try it on the door and it works</a:t>
            </a:r>
          </a:p>
          <a:p>
            <a:r>
              <a:rPr lang="en-US" dirty="0" smtClean="0"/>
              <a:t>1 you let </a:t>
            </a:r>
            <a:r>
              <a:rPr lang="en-US" smtClean="0"/>
              <a:t>the person.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98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191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room </vt:lpstr>
      <vt:lpstr>You wake up in a dark room</vt:lpstr>
      <vt:lpstr>1</vt:lpstr>
      <vt:lpstr>You help</vt:lpstr>
      <vt:lpstr>2</vt:lpstr>
      <vt:lpstr>You ignore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room</dc:title>
  <dc:creator>Markham Classroom 114</dc:creator>
  <cp:lastModifiedBy>Markham Classroom 114</cp:lastModifiedBy>
  <cp:revision>2</cp:revision>
  <dcterms:created xsi:type="dcterms:W3CDTF">2017-11-30T19:31:20Z</dcterms:created>
  <dcterms:modified xsi:type="dcterms:W3CDTF">2017-11-30T19:46:45Z</dcterms:modified>
</cp:coreProperties>
</file>