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7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8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9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2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F1932-67CB-4E93-8072-F4FAA9CC56D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724C-E2D7-4951-8CA4-DDFA97E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school that had many secrets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95738"/>
            <a:ext cx="9144000" cy="1655762"/>
          </a:xfrm>
        </p:spPr>
        <p:txBody>
          <a:bodyPr/>
          <a:lstStyle/>
          <a:p>
            <a:r>
              <a:rPr lang="en-US" dirty="0" err="1" smtClean="0"/>
              <a:t>By:Muntas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mysteries school that had full of secrets no one in the school knew that the school had full of secrets. Until one day a young kid </a:t>
            </a:r>
          </a:p>
          <a:p>
            <a:r>
              <a:rPr lang="en-US" dirty="0" smtClean="0">
                <a:hlinkClick r:id="rId2" action="ppaction://hlinksldjump"/>
              </a:rPr>
              <a:t>saw weird creature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fight back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9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get into more trouble…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1343025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Would you run.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get help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7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9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3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school that had many secrets</vt:lpstr>
      <vt:lpstr>PowerPoint Presentation</vt:lpstr>
      <vt:lpstr>You get into more trouble…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school that had many secrets</dc:title>
  <dc:creator>Markham Classroom 114</dc:creator>
  <cp:lastModifiedBy>Markham Classroom 114</cp:lastModifiedBy>
  <cp:revision>8</cp:revision>
  <dcterms:created xsi:type="dcterms:W3CDTF">2017-11-17T17:28:04Z</dcterms:created>
  <dcterms:modified xsi:type="dcterms:W3CDTF">2017-12-15T17:31:16Z</dcterms:modified>
</cp:coreProperties>
</file>