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1E8B-B988-4FDD-8370-A8B6774AB3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81AD-FCDE-46B8-9F15-F63D98BD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2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1E8B-B988-4FDD-8370-A8B6774AB3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81AD-FCDE-46B8-9F15-F63D98BD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2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1E8B-B988-4FDD-8370-A8B6774AB3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81AD-FCDE-46B8-9F15-F63D98BD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0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1E8B-B988-4FDD-8370-A8B6774AB3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81AD-FCDE-46B8-9F15-F63D98BD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5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1E8B-B988-4FDD-8370-A8B6774AB3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81AD-FCDE-46B8-9F15-F63D98BD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4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1E8B-B988-4FDD-8370-A8B6774AB3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81AD-FCDE-46B8-9F15-F63D98BD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1E8B-B988-4FDD-8370-A8B6774AB3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81AD-FCDE-46B8-9F15-F63D98BD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8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1E8B-B988-4FDD-8370-A8B6774AB3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81AD-FCDE-46B8-9F15-F63D98BD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9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1E8B-B988-4FDD-8370-A8B6774AB3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81AD-FCDE-46B8-9F15-F63D98BD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1E8B-B988-4FDD-8370-A8B6774AB3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81AD-FCDE-46B8-9F15-F63D98BD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6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1E8B-B988-4FDD-8370-A8B6774AB3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81AD-FCDE-46B8-9F15-F63D98BD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3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61E8B-B988-4FDD-8370-A8B6774AB3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381AD-FCDE-46B8-9F15-F63D98BD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0" y="501319"/>
            <a:ext cx="9194800" cy="63566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0650" y="0"/>
            <a:ext cx="9144000" cy="2387600"/>
          </a:xfrm>
        </p:spPr>
        <p:txBody>
          <a:bodyPr/>
          <a:lstStyle/>
          <a:p>
            <a:r>
              <a:rPr lang="en-US" dirty="0" smtClean="0"/>
              <a:t>The story that makes no sense.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ROBLOX noob story.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79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"/>
            <a:ext cx="12192000" cy="68580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join </a:t>
            </a:r>
            <a:r>
              <a:rPr lang="en-US" dirty="0" err="1" smtClean="0"/>
              <a:t>roblox</a:t>
            </a:r>
            <a:r>
              <a:rPr lang="en-US" dirty="0" smtClean="0"/>
              <a:t>! But you </a:t>
            </a:r>
            <a:r>
              <a:rPr lang="en-US" dirty="0" err="1" smtClean="0"/>
              <a:t>realy</a:t>
            </a:r>
            <a:r>
              <a:rPr lang="en-US" dirty="0" smtClean="0"/>
              <a:t> want </a:t>
            </a:r>
            <a:r>
              <a:rPr lang="en-US" dirty="0" err="1" smtClean="0"/>
              <a:t>robux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Choice 1 Hack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Choice 2 Do Chores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40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"/>
            <a:ext cx="72263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got banned!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Retry?</a:t>
            </a:r>
          </a:p>
          <a:p>
            <a:r>
              <a:rPr lang="en-US" dirty="0" smtClean="0">
                <a:hlinkClick r:id="rId3" action="ppaction://hlinksldjump"/>
              </a:rPr>
              <a:t>Ok! Dada!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NO!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2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2192000" cy="6492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boy! You get </a:t>
            </a:r>
            <a:r>
              <a:rPr lang="en-US" dirty="0" err="1" smtClean="0"/>
              <a:t>robux</a:t>
            </a:r>
            <a:r>
              <a:rPr lang="en-US" dirty="0" smtClean="0"/>
              <a:t> and cookie!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use your </a:t>
            </a:r>
            <a:r>
              <a:rPr lang="en-US" dirty="0" err="1" smtClean="0"/>
              <a:t>robux</a:t>
            </a:r>
            <a:r>
              <a:rPr lang="en-US" dirty="0" smtClean="0"/>
              <a:t> with?</a:t>
            </a:r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 Choice 1 Buy hacked tools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4" action="ppaction://hlinksldjump"/>
              </a:rPr>
              <a:t>Choice 2 Look Cool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6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R.I.P Noob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713" y="0"/>
            <a:ext cx="4590574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knew his name</a:t>
            </a:r>
          </a:p>
          <a:p>
            <a:r>
              <a:rPr lang="en-US" dirty="0" smtClean="0"/>
              <a:t>Retry?</a:t>
            </a:r>
          </a:p>
          <a:p>
            <a:r>
              <a:rPr lang="en-US" dirty="0" smtClean="0">
                <a:hlinkClick r:id="rId3" action="ppaction://hlinksldjump"/>
              </a:rPr>
              <a:t>Ok! Dada!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NO!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Ah! Stylish!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Won!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Play Again?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NO!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Ok! Dada!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274" y="0"/>
            <a:ext cx="59531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4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100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story that makes no sense. </vt:lpstr>
      <vt:lpstr>You join roblox! But you realy want robux.</vt:lpstr>
      <vt:lpstr>You got banned!</vt:lpstr>
      <vt:lpstr>Good boy! You get robux and cookie!</vt:lpstr>
      <vt:lpstr>R.I.P Noob</vt:lpstr>
      <vt:lpstr>Ah! Stylish!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that makes no sense.</dc:title>
  <dc:creator>Markham Classroom 114</dc:creator>
  <cp:lastModifiedBy>Markham Classroom 114</cp:lastModifiedBy>
  <cp:revision>4</cp:revision>
  <dcterms:created xsi:type="dcterms:W3CDTF">2017-11-02T16:20:00Z</dcterms:created>
  <dcterms:modified xsi:type="dcterms:W3CDTF">2017-11-30T17:24:07Z</dcterms:modified>
</cp:coreProperties>
</file>