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C82F1-BEB4-44AE-8E21-09F63338953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74896-5957-4C09-BA38-60E937C3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74896-5957-4C09-BA38-60E937C399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0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2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1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9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1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7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0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D213-0AB5-4602-BE0A-F6D2009D4CF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9CED-F1A9-4569-93AE-F1726D571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9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1hoOwbfgME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9600" dirty="0" err="1" smtClean="0"/>
              <a:t>slenderman</a:t>
            </a:r>
            <a:endParaRPr lang="en-US" sz="9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52388"/>
            <a:ext cx="56769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/>
              <a:t>slenderman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Slenderman</a:t>
            </a:r>
            <a:r>
              <a:rPr lang="en-US" dirty="0" smtClean="0"/>
              <a:t> comes in your house</a:t>
            </a:r>
          </a:p>
          <a:p>
            <a:r>
              <a:rPr lang="en-US" dirty="0" smtClean="0">
                <a:hlinkClick r:id="rId3" action="ppaction://hlinksldjump"/>
              </a:rPr>
              <a:t>1.run for your life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smtClean="0">
                <a:hlinkClick r:id="" action="ppaction://hlinkshowjump?jump=lastslide"/>
              </a:rPr>
              <a:t>hide in your room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1797447"/>
            <a:ext cx="4407694" cy="4407694"/>
          </a:xfrm>
          <a:prstGeom prst="rect">
            <a:avLst/>
          </a:prstGeom>
        </p:spPr>
      </p:pic>
      <p:pic>
        <p:nvPicPr>
          <p:cNvPr id="6" name="t1hoOwbfgME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152650" y="42862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/>
              <a:t>slenderman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Run for your life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378" y="1825625"/>
            <a:ext cx="4444444" cy="43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/>
              <a:t>slenderman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run for your life you will live make sure you don’t yell or he will hear you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0" y="2667000"/>
            <a:ext cx="38354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hide in your room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hide in your room </a:t>
            </a:r>
            <a:r>
              <a:rPr lang="en-US" dirty="0" err="1" smtClean="0"/>
              <a:t>slenderman</a:t>
            </a:r>
            <a:r>
              <a:rPr lang="en-US" dirty="0" smtClean="0"/>
              <a:t> uses his vision he finds your room and chokes you to death then you die.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You die </a:t>
            </a:r>
            <a:r>
              <a:rPr lang="en-US" sz="7200" dirty="0" err="1" smtClean="0"/>
              <a:t>hahahahaha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end you died for hiding in your room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716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82</Words>
  <Application>Microsoft Office PowerPoint</Application>
  <PresentationFormat>Widescreen</PresentationFormat>
  <Paragraphs>17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</vt:lpstr>
      <vt:lpstr>slenderman</vt:lpstr>
      <vt:lpstr>slenderman</vt:lpstr>
      <vt:lpstr>slenderman</vt:lpstr>
      <vt:lpstr>hide in your room</vt:lpstr>
      <vt:lpstr>You die hahahahaha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Markham Classroom 114</dc:creator>
  <cp:lastModifiedBy>Markham Classroom 114</cp:lastModifiedBy>
  <cp:revision>5</cp:revision>
  <dcterms:created xsi:type="dcterms:W3CDTF">2017-11-16T17:54:41Z</dcterms:created>
  <dcterms:modified xsi:type="dcterms:W3CDTF">2017-12-14T18:08:13Z</dcterms:modified>
</cp:coreProperties>
</file>