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0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2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1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2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3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0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2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E1E5-29FF-4897-82E3-FC4C317A2399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0F1D-66A5-4447-819D-04640E44A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5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TIGER AND A HUMAN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By:Yahya</a:t>
            </a:r>
            <a:r>
              <a:rPr lang="en-US" dirty="0" smtClean="0"/>
              <a:t> 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Day there was a man at a lab trying to study bares and went to the woods instead fond a  bangle tiger. He study bares in steed of tigers. He  thot to him </a:t>
            </a:r>
            <a:r>
              <a:rPr lang="en-US" dirty="0" smtClean="0"/>
              <a:t>self.run.or, what intel it leaves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Wood  you run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or wat intel it laves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runes after you and bites you on the </a:t>
            </a:r>
            <a:r>
              <a:rPr lang="en-US" dirty="0" smtClean="0"/>
              <a:t>ribs.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3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 tile it 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tired and run to a misterms village that </a:t>
            </a:r>
            <a:r>
              <a:rPr lang="en-US" dirty="0" smtClean="0"/>
              <a:t>keeps tigers as pets.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Run to your lab and call for bake up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Study the tigers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Stude</a:t>
            </a:r>
            <a:r>
              <a:rPr lang="en-US" dirty="0" smtClean="0"/>
              <a:t> the tigers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think you are one of them and you blend in.</a:t>
            </a:r>
          </a:p>
          <a:p>
            <a:endParaRPr lang="en-US" dirty="0"/>
          </a:p>
          <a:p>
            <a:r>
              <a:rPr lang="en-US" dirty="0" smtClean="0"/>
              <a:t>YOU 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to your lab and call for back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tigers think you implanted a boom and run after you. You avengle get to your lab and you call for the nearest lab but they study tigers to. But they hate tigers.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Kill the tiger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noke the tiger out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86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Noke the tiger out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tiger cant get nocked out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61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 the tiger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3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 TIGER AND A HUMAN</vt:lpstr>
      <vt:lpstr>PowerPoint Presentation</vt:lpstr>
      <vt:lpstr>run</vt:lpstr>
      <vt:lpstr>What in tile it laves</vt:lpstr>
      <vt:lpstr>Stude the tigers</vt:lpstr>
      <vt:lpstr>Run to your lab and call for back up</vt:lpstr>
      <vt:lpstr>Noke the tiger out  </vt:lpstr>
      <vt:lpstr>Kill the tiger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TIGER AND A HUMAN</dc:title>
  <dc:creator>Markham Classroom 114</dc:creator>
  <cp:lastModifiedBy>Markham Classroom 114</cp:lastModifiedBy>
  <cp:revision>8</cp:revision>
  <dcterms:created xsi:type="dcterms:W3CDTF">2017-11-17T17:26:51Z</dcterms:created>
  <dcterms:modified xsi:type="dcterms:W3CDTF">2017-12-15T17:31:12Z</dcterms:modified>
</cp:coreProperties>
</file>