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711" autoAdjust="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Superhero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483" y="2715953"/>
            <a:ext cx="2491740" cy="41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upon a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057401"/>
            <a:ext cx="10820400" cy="4024125"/>
          </a:xfrm>
        </p:spPr>
        <p:txBody>
          <a:bodyPr>
            <a:normAutofit/>
          </a:bodyPr>
          <a:lstStyle/>
          <a:p>
            <a:r>
              <a:rPr lang="en-US" dirty="0"/>
              <a:t>It was a stormy night a guy was robbing a bank but when he saw a man running faster than the speed of light he got scared. What do you think he should do.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2" action="ppaction://hlinksldjump"/>
              </a:rPr>
              <a:t>Fight back like a villain and be fighting for hours and one wins</a:t>
            </a:r>
            <a:r>
              <a:rPr lang="en-US" dirty="0" smtClean="0">
                <a:hlinkClick r:id="rId2" action="ppaction://hlinksldjump"/>
              </a:rPr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 action="ppaction://hlinksldjump"/>
              </a:rPr>
              <a:t>Just throw the money and run home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 action="ppaction://hlinksldjump"/>
              </a:rPr>
              <a:t>Become a villain by getting exposed by dark matter.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88" y="4565482"/>
            <a:ext cx="3387912" cy="1905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436" y="2881219"/>
            <a:ext cx="2454275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are fighting you are going to die by </a:t>
            </a:r>
            <a:r>
              <a:rPr lang="en-US" smtClean="0"/>
              <a:t>the flash.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66669" y="6059449"/>
            <a:ext cx="283084" cy="159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5402" y="6622095"/>
            <a:ext cx="260795" cy="137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23" y="2832134"/>
            <a:ext cx="2464570" cy="378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194560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 will get run over by a bus when you are running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2832474"/>
            <a:ext cx="57531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9170894" cy="3932685"/>
          </a:xfrm>
        </p:spPr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w</a:t>
            </a:r>
            <a:r>
              <a:rPr lang="en-US" dirty="0" smtClean="0"/>
              <a:t>ill defeat the flash and be rich in the future will destroy flash with the yellow </a:t>
            </a:r>
            <a:r>
              <a:rPr lang="en-US" dirty="0" err="1" smtClean="0"/>
              <a:t>person.YOU</a:t>
            </a:r>
            <a:r>
              <a:rPr lang="en-US" dirty="0" smtClean="0"/>
              <a:t> WIN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40" y="3219990"/>
            <a:ext cx="5737412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36</TotalTime>
  <Words>123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Superhero story</vt:lpstr>
      <vt:lpstr>Once upon a time</vt:lpstr>
      <vt:lpstr>PATH 1</vt:lpstr>
      <vt:lpstr>PATH 2</vt:lpstr>
      <vt:lpstr>PATH 3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Superhero story</dc:title>
  <dc:creator>Markham Classroom 114</dc:creator>
  <cp:lastModifiedBy>Markham Classroom 114</cp:lastModifiedBy>
  <cp:revision>5</cp:revision>
  <dcterms:created xsi:type="dcterms:W3CDTF">2017-11-17T18:59:07Z</dcterms:created>
  <dcterms:modified xsi:type="dcterms:W3CDTF">2017-12-08T18:56:12Z</dcterms:modified>
</cp:coreProperties>
</file>