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Alfa Slab On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Kyle Kertay"/>
  <p:cmAuthor clrIdx="1" id="1" initials="" lastIdx="1" name="Zakaria Shau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lfaSlabOne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0-01T02:43:34.150">
    <p:pos x="6000" y="0"/>
    <p:text>Pick Boogers!</p:text>
  </p:cm>
  <p:cm authorId="1" idx="1" dt="2018-09-21T20:37:50.304">
    <p:pos x="6000" y="100"/>
    <p:text>_Marked as resolved_</p:text>
  </p:cm>
  <p:cm authorId="0" idx="2" dt="2018-10-01T02:43:34.150">
    <p:pos x="6000" y="200"/>
    <p:text>_Re-opened_
Good work! Full points possible.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22912dc6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22912dc6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f3a7794c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f3a7794c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22912dc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22912dc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22912dc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22912dc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22912dc6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22912dc6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2912dc6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2912dc6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2912dc6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2912dc6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edffd10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edffd10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2edffd10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2edffd10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8.jpg"/><Relationship Id="rId5" Type="http://schemas.openxmlformats.org/officeDocument/2006/relationships/slide" Target="/ppt/slides/slide4.xml"/><Relationship Id="rId6" Type="http://schemas.openxmlformats.org/officeDocument/2006/relationships/slide" Target="/ppt/slides/slide3.xml"/><Relationship Id="rId7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slide" Target="/ppt/slides/slide5.xml"/><Relationship Id="rId5" Type="http://schemas.openxmlformats.org/officeDocument/2006/relationships/slide" Target="/ppt/slides/slide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slide" Target="/ppt/slides/slide7.xml"/><Relationship Id="rId5" Type="http://schemas.openxmlformats.org/officeDocument/2006/relationships/slide" Target="/ppt/slides/slide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slide" Target="/ppt/slides/slide10.xml"/><Relationship Id="rId5" Type="http://schemas.openxmlformats.org/officeDocument/2006/relationships/slide" Target="/ppt/slides/slide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slide" Target="/ppt/slides/slide8.xml"/><Relationship Id="rId5" Type="http://schemas.openxmlformats.org/officeDocument/2006/relationships/slide" Target="/ppt/slides/slide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Alfa Slab One"/>
                <a:ea typeface="Alfa Slab One"/>
                <a:cs typeface="Alfa Slab One"/>
                <a:sym typeface="Alfa Slab One"/>
              </a:rPr>
              <a:t>The Booger Story</a:t>
            </a:r>
            <a:endParaRPr>
              <a:solidFill>
                <a:srgbClr val="00FF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Alfa Slab One"/>
                <a:ea typeface="Alfa Slab One"/>
                <a:cs typeface="Alfa Slab One"/>
                <a:sym typeface="Alfa Slab One"/>
              </a:rPr>
              <a:t>BOOGERS FOR LIFE</a:t>
            </a:r>
            <a:endParaRPr>
              <a:solidFill>
                <a:srgbClr val="00FF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130825"/>
            <a:ext cx="2683574" cy="2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Victory You Take The </a:t>
            </a:r>
            <a:r>
              <a:rPr lang="en">
                <a:solidFill>
                  <a:srgbClr val="FFFF00"/>
                </a:solidFill>
              </a:rPr>
              <a:t>W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rgbClr val="00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You Win</a:t>
            </a:r>
            <a:endParaRPr sz="6000">
              <a:solidFill>
                <a:srgbClr val="00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Your Party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 At Your Party And Your Nose Is </a:t>
            </a:r>
            <a:r>
              <a:rPr lang="en">
                <a:solidFill>
                  <a:schemeClr val="dk1"/>
                </a:solidFill>
              </a:rPr>
              <a:t>Itchy And There is A Lot Of People Would You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Do You Pick Your Boogers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6"/>
              </a:rPr>
              <a:t>Or Want Until the Party Is Over</a:t>
            </a:r>
            <a:r>
              <a:rPr lang="en" u="sng">
                <a:solidFill>
                  <a:schemeClr val="hlink"/>
                </a:solidFill>
                <a:hlinkClick action="ppaction://hlinksldjump" r:id="rId7"/>
              </a:rPr>
              <a:t>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Wait Until The </a:t>
            </a: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Party Is</a:t>
            </a: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 Over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Your Nose Gets More </a:t>
            </a:r>
            <a:r>
              <a:rPr lang="en">
                <a:solidFill>
                  <a:srgbClr val="000000"/>
                </a:solidFill>
              </a:rPr>
              <a:t>Itchy</a:t>
            </a:r>
            <a:r>
              <a:rPr lang="en">
                <a:solidFill>
                  <a:srgbClr val="000000"/>
                </a:solidFill>
              </a:rPr>
              <a:t> and You Really Want To Pick It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Pick It In Front Of Everyone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Pick It In The Bathroom And lock The Door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Pick Your Boogers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Picked Your Boogers And Someone Saw You And </a:t>
            </a:r>
            <a:r>
              <a:rPr lang="en">
                <a:solidFill>
                  <a:srgbClr val="000000"/>
                </a:solidFill>
              </a:rPr>
              <a:t>Person</a:t>
            </a:r>
            <a:r>
              <a:rPr lang="en">
                <a:solidFill>
                  <a:srgbClr val="000000"/>
                </a:solidFill>
              </a:rPr>
              <a:t> said Give Me 20 Bucks Or I Tell Everyone In School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Give Him The 20 Bucks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Every Knows That You Picked Your Boogers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fa Slab One"/>
                <a:ea typeface="Alfa Slab One"/>
                <a:cs typeface="Alfa Slab One"/>
                <a:sym typeface="Alfa Slab One"/>
              </a:rPr>
              <a:t>Everyone Knows You Picked Your Boogers</a:t>
            </a:r>
            <a:endParaRPr b="1"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They Start To Laugh So Hard And Are </a:t>
            </a:r>
            <a:r>
              <a:rPr lang="en">
                <a:solidFill>
                  <a:srgbClr val="000000"/>
                </a:solidFill>
              </a:rPr>
              <a:t>Embarrassed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Run Away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Get A Minigun Full Of Booger And Shoot Every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Pick It In The Bathroom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Grandma Is In There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You Lose</a:t>
            </a:r>
            <a:endParaRPr sz="80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Alfa Slab One"/>
                <a:ea typeface="Alfa Slab One"/>
                <a:cs typeface="Alfa Slab One"/>
                <a:sym typeface="Alfa Slab One"/>
                <a:hlinkClick action="ppaction://hlinkshowjump?jump=firstslide"/>
              </a:rPr>
              <a:t>Try Again</a:t>
            </a:r>
            <a:endParaRPr sz="1900">
              <a:solidFill>
                <a:srgbClr val="00FF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fa Slab One"/>
                <a:ea typeface="Alfa Slab One"/>
                <a:cs typeface="Alfa Slab One"/>
                <a:sym typeface="Alfa Slab One"/>
              </a:rPr>
              <a:t>Give Him 20 Bucks</a:t>
            </a:r>
            <a:endParaRPr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4"/>
              </a:rPr>
              <a:t>He Tricks You And He Runs Away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action="ppaction://hlinksldjump" r:id="rId5"/>
              </a:rPr>
              <a:t>Run Up To Him And Punch Him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Just Stand There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 Tricks You And Runs Away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He Tells Everyone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You Lose</a:t>
            </a:r>
            <a:endParaRPr sz="60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latin typeface="Alfa Slab One"/>
                <a:ea typeface="Alfa Slab One"/>
                <a:cs typeface="Alfa Slab One"/>
                <a:sym typeface="Alfa Slab One"/>
                <a:hlinkClick action="ppaction://hlinkshowjump?jump=firstslide"/>
              </a:rPr>
              <a:t>Try Again</a:t>
            </a:r>
            <a:endParaRPr>
              <a:solidFill>
                <a:srgbClr val="00FF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9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Up To Him And Punch Him/Get A MiniGun Full of Boogers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000">
                <a:solidFill>
                  <a:srgbClr val="00FF00"/>
                </a:solidFill>
                <a:latin typeface="Alfa Slab One"/>
                <a:ea typeface="Alfa Slab One"/>
                <a:cs typeface="Alfa Slab One"/>
                <a:sym typeface="Alfa Slab One"/>
              </a:rPr>
              <a:t>You Win</a:t>
            </a:r>
            <a:endParaRPr sz="6000">
              <a:solidFill>
                <a:srgbClr val="00FF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