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8080-6667-4736-8157-0DBB0D034F19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2DCC-761D-4710-8110-DEDA25E6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9000" b="1" dirty="0" smtClean="0"/>
              <a:t>Death</a:t>
            </a:r>
            <a:endParaRPr lang="en-US" sz="19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Zakariye Abdi .R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Death choice</a:t>
            </a:r>
            <a:endParaRPr lang="en-US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One morning I woke up and thought I wanted to DIE because I thought It would be </a:t>
            </a:r>
            <a:r>
              <a:rPr lang="en-US" sz="1600" dirty="0" smtClean="0"/>
              <a:t>fun, I was board let see </a:t>
            </a:r>
            <a:r>
              <a:rPr lang="en-US" sz="1600" dirty="0" smtClean="0"/>
              <a:t>If  can I die</a:t>
            </a:r>
            <a:r>
              <a:rPr lang="en-US" sz="1600" dirty="0" smtClean="0"/>
              <a:t>!  </a:t>
            </a:r>
            <a:endParaRPr lang="en-US" sz="1600" dirty="0" smtClean="0"/>
          </a:p>
          <a:p>
            <a:r>
              <a:rPr lang="en-US" sz="1600" dirty="0" smtClean="0">
                <a:hlinkClick r:id="rId2" action="ppaction://hlinksldjump"/>
              </a:rPr>
              <a:t>How will I die fall 10000000 feat from the sky into a pool</a:t>
            </a:r>
            <a:endParaRPr lang="en-US" sz="1600" dirty="0" smtClean="0"/>
          </a:p>
          <a:p>
            <a:r>
              <a:rPr lang="en-US" sz="1600" dirty="0" smtClean="0">
                <a:hlinkClick r:id="rId2" action="ppaction://hlinksldjump"/>
              </a:rPr>
              <a:t>Or run into a forest and eaten by whole wolfs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84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DIVE!!!!!!!!!!!!!!!!!!!!!!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got into the plane and got ready for an </a:t>
            </a:r>
            <a:r>
              <a:rPr lang="en-US" dirty="0" smtClean="0"/>
              <a:t>adventure</a:t>
            </a:r>
          </a:p>
          <a:p>
            <a:r>
              <a:rPr lang="en-US" dirty="0" smtClean="0"/>
              <a:t>I am 999999999999999999999 mm above ground, time to fall can’t wait 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DARK FOREST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YOU WON I DIED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FF0000"/>
                </a:solidFill>
              </a:rPr>
              <a:t>CONGRAGLATIONS LOOK AT THE BACKROND. OPS RUNNNNNNNNNNNNNNNNNNNNNNNNNNNNNNN HIS COMEING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died and the quickest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Jumping from 999999999999999999999999 takes for ever</a:t>
            </a:r>
          </a:p>
          <a:p>
            <a:r>
              <a:rPr lang="en-US" dirty="0" err="1" smtClean="0"/>
              <a:t>Buuuuuuuuuuuuut</a:t>
            </a:r>
            <a:r>
              <a:rPr lang="en-US" dirty="0" smtClean="0"/>
              <a:t> if I ran in to the forest I die </a:t>
            </a:r>
            <a:r>
              <a:rPr lang="en-US" b="1" dirty="0" smtClean="0"/>
              <a:t>IMEDETLY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Death</vt:lpstr>
      <vt:lpstr>Death choice</vt:lpstr>
      <vt:lpstr>SKY DIVE!!!!!!!!!!!!!!!!!!!!!!</vt:lpstr>
      <vt:lpstr>THE DARK FOREST </vt:lpstr>
      <vt:lpstr>How I died and the quickest way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</dc:title>
  <dc:creator>Markham Classroom 114</dc:creator>
  <cp:lastModifiedBy>Markham Classroom 114</cp:lastModifiedBy>
  <cp:revision>8</cp:revision>
  <dcterms:created xsi:type="dcterms:W3CDTF">2017-11-17T17:29:35Z</dcterms:created>
  <dcterms:modified xsi:type="dcterms:W3CDTF">2017-12-15T17:30:58Z</dcterms:modified>
</cp:coreProperties>
</file>