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57" r:id="rId3"/>
    <p:sldId id="260" r:id="rId4"/>
    <p:sldId id="259" r:id="rId5"/>
    <p:sldId id="258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>
        <p:scale>
          <a:sx n="50" d="100"/>
          <a:sy n="50" d="100"/>
        </p:scale>
        <p:origin x="1086" y="13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460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747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30646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15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016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135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07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758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4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19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28049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1EE2B48F-679E-44E7-A977-5AD759805A48}" type="datetimeFigureOut">
              <a:rPr lang="en-US" smtClean="0"/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8A030787-D628-4A46-BD05-4FF232D7959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0767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Save the world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6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storm is coming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hlinkClick r:id="rId2" action="ppaction://hlinksldjump"/>
              </a:rPr>
              <a:t> </a:t>
            </a:r>
            <a:r>
              <a:rPr lang="en-US" dirty="0" smtClean="0">
                <a:hlinkClick r:id="rId2" action="ppaction://hlinksldjump"/>
              </a:rPr>
              <a:t>1 run  </a:t>
            </a:r>
            <a:endParaRPr lang="en-US" dirty="0" smtClean="0"/>
          </a:p>
          <a:p>
            <a:pPr marL="0" indent="0">
              <a:buNone/>
            </a:pPr>
            <a:r>
              <a:rPr lang="en-US" i="1" dirty="0" smtClean="0">
                <a:hlinkClick r:id="rId3" action="ppaction://hlinksldjump"/>
              </a:rPr>
              <a:t>2 </a:t>
            </a:r>
            <a:r>
              <a:rPr lang="en-US" i="1" dirty="0" smtClean="0">
                <a:hlinkClick r:id="rId3" action="ppaction://hlinksldjump"/>
              </a:rPr>
              <a:t>stay and </a:t>
            </a:r>
            <a:r>
              <a:rPr lang="en-US" i="1" dirty="0" smtClean="0">
                <a:hlinkClick r:id="rId3" action="ppaction://hlinksldjump"/>
              </a:rPr>
              <a:t>fight</a:t>
            </a:r>
            <a:endParaRPr lang="en-US" i="1" dirty="0"/>
          </a:p>
        </p:txBody>
      </p:sp>
      <p:sp>
        <p:nvSpPr>
          <p:cNvPr id="4" name="Rectangle 3"/>
          <p:cNvSpPr/>
          <p:nvPr/>
        </p:nvSpPr>
        <p:spPr>
          <a:xfrm>
            <a:off x="2477137" y="3212915"/>
            <a:ext cx="10357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i="1" dirty="0" smtClean="0"/>
              <a:t>fight</a:t>
            </a:r>
            <a:endParaRPr lang="en-US" sz="3200" i="1" dirty="0"/>
          </a:p>
        </p:txBody>
      </p:sp>
    </p:spTree>
    <p:extLst>
      <p:ext uri="{BB962C8B-B14F-4D97-AF65-F5344CB8AC3E}">
        <p14:creationId xmlns:p14="http://schemas.microsoft.com/office/powerpoint/2010/main" val="70847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608606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Wow  you are still a live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177800"/>
            <a:ext cx="6858000" cy="6858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6362192"/>
            <a:ext cx="10058400" cy="5658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234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 die wow </a:t>
            </a:r>
            <a:r>
              <a:rPr lang="en-US" dirty="0" err="1" smtClean="0"/>
              <a:t>grat</a:t>
            </a:r>
            <a:r>
              <a:rPr lang="en-US" dirty="0" smtClean="0"/>
              <a:t> </a:t>
            </a:r>
            <a:r>
              <a:rPr lang="en-US" dirty="0" err="1" smtClean="0"/>
              <a:t>jjjjjjjjjjoooooooooob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0087" y="2351881"/>
            <a:ext cx="3171825" cy="3248025"/>
          </a:xfr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5737" y="2662237"/>
            <a:ext cx="3933825" cy="3629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9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254</TotalTime>
  <Words>27</Words>
  <Application>Microsoft Office PowerPoint</Application>
  <PresentationFormat>Widescreen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Tw Cen MT</vt:lpstr>
      <vt:lpstr>Tw Cen MT Condensed</vt:lpstr>
      <vt:lpstr>Wingdings 3</vt:lpstr>
      <vt:lpstr>Integral</vt:lpstr>
      <vt:lpstr>Save the world </vt:lpstr>
      <vt:lpstr>  </vt:lpstr>
      <vt:lpstr>PowerPoint Presentation</vt:lpstr>
      <vt:lpstr>PowerPoint Presentation</vt:lpstr>
      <vt:lpstr>You die wow grat jjjjjjjjjjoooooooooob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Zayne  Bob the blder</dc:title>
  <dc:creator>Markham Classroom 114</dc:creator>
  <cp:lastModifiedBy>Markham Classroom 114</cp:lastModifiedBy>
  <cp:revision>7</cp:revision>
  <dcterms:created xsi:type="dcterms:W3CDTF">2018-09-13T20:53:45Z</dcterms:created>
  <dcterms:modified xsi:type="dcterms:W3CDTF">2018-09-27T20:57:18Z</dcterms:modified>
</cp:coreProperties>
</file>