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5143500" cx="9144000"/>
  <p:notesSz cx="6858000" cy="9144000"/>
  <p:embeddedFontLst>
    <p:embeddedFont>
      <p:font typeface="Playfair Display"/>
      <p:regular r:id="rId17"/>
      <p:bold r:id="rId18"/>
      <p:italic r:id="rId19"/>
      <p:boldItalic r:id="rId20"/>
    </p:embeddedFont>
    <p:embeddedFont>
      <p:font typeface="Lato"/>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1" name="Kyle Kertay"/>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layfairDisplay-boldItalic.fntdata"/><Relationship Id="rId11" Type="http://schemas.openxmlformats.org/officeDocument/2006/relationships/slide" Target="slides/slide5.xml"/><Relationship Id="rId22" Type="http://schemas.openxmlformats.org/officeDocument/2006/relationships/font" Target="fonts/Lato-bold.fntdata"/><Relationship Id="rId10" Type="http://schemas.openxmlformats.org/officeDocument/2006/relationships/slide" Target="slides/slide4.xml"/><Relationship Id="rId21" Type="http://schemas.openxmlformats.org/officeDocument/2006/relationships/font" Target="fonts/Lato-regular.fntdata"/><Relationship Id="rId13" Type="http://schemas.openxmlformats.org/officeDocument/2006/relationships/slide" Target="slides/slide7.xml"/><Relationship Id="rId24" Type="http://schemas.openxmlformats.org/officeDocument/2006/relationships/font" Target="fonts/Lato-boldItalic.fntdata"/><Relationship Id="rId12" Type="http://schemas.openxmlformats.org/officeDocument/2006/relationships/slide" Target="slides/slide6.xml"/><Relationship Id="rId23" Type="http://schemas.openxmlformats.org/officeDocument/2006/relationships/font" Target="fonts/La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PlayfairDisplay-regular.fntdata"/><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font" Target="fonts/PlayfairDisplay-italic.fntdata"/><Relationship Id="rId6" Type="http://schemas.openxmlformats.org/officeDocument/2006/relationships/notesMaster" Target="notesMasters/notesMaster1.xml"/><Relationship Id="rId18" Type="http://schemas.openxmlformats.org/officeDocument/2006/relationships/font" Target="fonts/PlayfairDisplay-bold.fntdata"/><Relationship Id="rId7" Type="http://schemas.openxmlformats.org/officeDocument/2006/relationships/slide" Target="slides/slide1.xml"/><Relationship Id="rId8"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8-10-01T03:11:06.207">
    <p:pos x="6000" y="0"/>
    <p:text>Almost win? Bizarre, I like it. Great job!</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3f6cd41b7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f6cd41b7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426392cd0c_0_4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426392cd0c_0_4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426392cd0c_0_9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426392cd0c_0_9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43547a254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43547a254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426392cd0c_0_9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426392cd0c_0_9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42e5b95d1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42e5b95d1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42e5b95d1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42e5b95d1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426392cd0c_0_9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426392cd0c_0_9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43547a254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43547a254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 name="Google Shape;12;p2"/>
          <p:cNvCxnSpPr/>
          <p:nvPr/>
        </p:nvCxnSpPr>
        <p:spPr>
          <a:xfrm>
            <a:off x="733219" y="2235351"/>
            <a:ext cx="385200" cy="0"/>
          </a:xfrm>
          <a:prstGeom prst="straightConnector1">
            <a:avLst/>
          </a:prstGeom>
          <a:noFill/>
          <a:ln cap="flat" cmpd="sng" w="28575">
            <a:solidFill>
              <a:schemeClr val="dk1"/>
            </a:solidFill>
            <a:prstDash val="solid"/>
            <a:round/>
            <a:headEnd len="sm" w="sm" type="none"/>
            <a:tailEnd len="sm" w="sm" type="none"/>
          </a:ln>
        </p:spPr>
      </p:cxnSp>
      <p:sp>
        <p:nvSpPr>
          <p:cNvPr id="13" name="Google Shape;13;p2"/>
          <p:cNvSpPr txBox="1"/>
          <p:nvPr>
            <p:ph type="ctrTitle"/>
          </p:nvPr>
        </p:nvSpPr>
        <p:spPr>
          <a:xfrm>
            <a:off x="630600" y="136800"/>
            <a:ext cx="7893000" cy="1853700"/>
          </a:xfrm>
          <a:prstGeom prst="rect">
            <a:avLst/>
          </a:prstGeom>
        </p:spPr>
        <p:txBody>
          <a:bodyPr anchorCtr="0" anchor="b" bIns="91425" lIns="91425" spcFirstLastPara="1" rIns="91425" wrap="square" tIns="91425"/>
          <a:lstStyle>
            <a:lvl1pPr lvl="0">
              <a:spcBef>
                <a:spcPts val="1000"/>
              </a:spcBef>
              <a:spcAft>
                <a:spcPts val="0"/>
              </a:spcAft>
              <a:buSzPts val="4800"/>
              <a:buNone/>
              <a:defRPr sz="4800"/>
            </a:lvl1pPr>
            <a:lvl2pPr lvl="1">
              <a:spcBef>
                <a:spcPts val="1000"/>
              </a:spcBef>
              <a:spcAft>
                <a:spcPts val="0"/>
              </a:spcAft>
              <a:buSzPts val="4800"/>
              <a:buNone/>
              <a:defRPr sz="4800"/>
            </a:lvl2pPr>
            <a:lvl3pPr lvl="2">
              <a:spcBef>
                <a:spcPts val="1000"/>
              </a:spcBef>
              <a:spcAft>
                <a:spcPts val="0"/>
              </a:spcAft>
              <a:buSzPts val="4800"/>
              <a:buNone/>
              <a:defRPr sz="4800"/>
            </a:lvl3pPr>
            <a:lvl4pPr lvl="3">
              <a:spcBef>
                <a:spcPts val="1000"/>
              </a:spcBef>
              <a:spcAft>
                <a:spcPts val="0"/>
              </a:spcAft>
              <a:buSzPts val="4800"/>
              <a:buNone/>
              <a:defRPr sz="4800"/>
            </a:lvl4pPr>
            <a:lvl5pPr lvl="4">
              <a:spcBef>
                <a:spcPts val="1000"/>
              </a:spcBef>
              <a:spcAft>
                <a:spcPts val="0"/>
              </a:spcAft>
              <a:buSzPts val="4800"/>
              <a:buNone/>
              <a:defRPr sz="4800"/>
            </a:lvl5pPr>
            <a:lvl6pPr lvl="5">
              <a:spcBef>
                <a:spcPts val="1000"/>
              </a:spcBef>
              <a:spcAft>
                <a:spcPts val="0"/>
              </a:spcAft>
              <a:buSzPts val="4800"/>
              <a:buNone/>
              <a:defRPr sz="4800"/>
            </a:lvl6pPr>
            <a:lvl7pPr lvl="6">
              <a:spcBef>
                <a:spcPts val="1000"/>
              </a:spcBef>
              <a:spcAft>
                <a:spcPts val="0"/>
              </a:spcAft>
              <a:buSzPts val="4800"/>
              <a:buNone/>
              <a:defRPr sz="4800"/>
            </a:lvl7pPr>
            <a:lvl8pPr lvl="7">
              <a:spcBef>
                <a:spcPts val="1000"/>
              </a:spcBef>
              <a:spcAft>
                <a:spcPts val="0"/>
              </a:spcAft>
              <a:buSzPts val="4800"/>
              <a:buNone/>
              <a:defRPr sz="4800"/>
            </a:lvl8pPr>
            <a:lvl9pPr lvl="8">
              <a:spcBef>
                <a:spcPts val="1000"/>
              </a:spcBef>
              <a:spcAft>
                <a:spcPts val="0"/>
              </a:spcAft>
              <a:buSzPts val="4800"/>
              <a:buNone/>
              <a:defRPr sz="4800"/>
            </a:lvl9pPr>
          </a:lstStyle>
          <a:p/>
        </p:txBody>
      </p:sp>
      <p:sp>
        <p:nvSpPr>
          <p:cNvPr id="14" name="Google Shape;14;p2"/>
          <p:cNvSpPr txBox="1"/>
          <p:nvPr>
            <p:ph idx="1" type="subTitle"/>
          </p:nvPr>
        </p:nvSpPr>
        <p:spPr>
          <a:xfrm>
            <a:off x="630600" y="3228375"/>
            <a:ext cx="7893000" cy="1274100"/>
          </a:xfrm>
          <a:prstGeom prst="rect">
            <a:avLst/>
          </a:prstGeom>
        </p:spPr>
        <p:txBody>
          <a:bodyPr anchorCtr="0" anchor="b" bIns="91425" lIns="91425" spcFirstLastPara="1" rIns="91425" wrap="square" tIns="91425"/>
          <a:lstStyle>
            <a:lvl1pPr lvl="0">
              <a:lnSpc>
                <a:spcPct val="100000"/>
              </a:lnSpc>
              <a:spcBef>
                <a:spcPts val="1000"/>
              </a:spcBef>
              <a:spcAft>
                <a:spcPts val="0"/>
              </a:spcAft>
              <a:buClr>
                <a:schemeClr val="accent6"/>
              </a:buClr>
              <a:buSzPts val="2400"/>
              <a:buNone/>
              <a:defRPr sz="2400">
                <a:solidFill>
                  <a:schemeClr val="accent6"/>
                </a:solidFill>
              </a:defRPr>
            </a:lvl1pPr>
            <a:lvl2pPr lvl="1">
              <a:lnSpc>
                <a:spcPct val="100000"/>
              </a:lnSpc>
              <a:spcBef>
                <a:spcPts val="1000"/>
              </a:spcBef>
              <a:spcAft>
                <a:spcPts val="0"/>
              </a:spcAft>
              <a:buClr>
                <a:schemeClr val="accent6"/>
              </a:buClr>
              <a:buSzPts val="2400"/>
              <a:buNone/>
              <a:defRPr sz="2400">
                <a:solidFill>
                  <a:schemeClr val="accent6"/>
                </a:solidFill>
              </a:defRPr>
            </a:lvl2pPr>
            <a:lvl3pPr lvl="2">
              <a:lnSpc>
                <a:spcPct val="100000"/>
              </a:lnSpc>
              <a:spcBef>
                <a:spcPts val="1000"/>
              </a:spcBef>
              <a:spcAft>
                <a:spcPts val="0"/>
              </a:spcAft>
              <a:buClr>
                <a:schemeClr val="accent6"/>
              </a:buClr>
              <a:buSzPts val="2400"/>
              <a:buNone/>
              <a:defRPr sz="2400">
                <a:solidFill>
                  <a:schemeClr val="accent6"/>
                </a:solidFill>
              </a:defRPr>
            </a:lvl3pPr>
            <a:lvl4pPr lvl="3">
              <a:lnSpc>
                <a:spcPct val="100000"/>
              </a:lnSpc>
              <a:spcBef>
                <a:spcPts val="1000"/>
              </a:spcBef>
              <a:spcAft>
                <a:spcPts val="0"/>
              </a:spcAft>
              <a:buClr>
                <a:schemeClr val="accent6"/>
              </a:buClr>
              <a:buSzPts val="2400"/>
              <a:buNone/>
              <a:defRPr sz="2400">
                <a:solidFill>
                  <a:schemeClr val="accent6"/>
                </a:solidFill>
              </a:defRPr>
            </a:lvl4pPr>
            <a:lvl5pPr lvl="4">
              <a:lnSpc>
                <a:spcPct val="100000"/>
              </a:lnSpc>
              <a:spcBef>
                <a:spcPts val="1000"/>
              </a:spcBef>
              <a:spcAft>
                <a:spcPts val="0"/>
              </a:spcAft>
              <a:buClr>
                <a:schemeClr val="accent6"/>
              </a:buClr>
              <a:buSzPts val="2400"/>
              <a:buNone/>
              <a:defRPr sz="2400">
                <a:solidFill>
                  <a:schemeClr val="accent6"/>
                </a:solidFill>
              </a:defRPr>
            </a:lvl5pPr>
            <a:lvl6pPr lvl="5">
              <a:lnSpc>
                <a:spcPct val="100000"/>
              </a:lnSpc>
              <a:spcBef>
                <a:spcPts val="1000"/>
              </a:spcBef>
              <a:spcAft>
                <a:spcPts val="0"/>
              </a:spcAft>
              <a:buClr>
                <a:schemeClr val="accent6"/>
              </a:buClr>
              <a:buSzPts val="2400"/>
              <a:buNone/>
              <a:defRPr sz="2400">
                <a:solidFill>
                  <a:schemeClr val="accent6"/>
                </a:solidFill>
              </a:defRPr>
            </a:lvl6pPr>
            <a:lvl7pPr lvl="6">
              <a:lnSpc>
                <a:spcPct val="100000"/>
              </a:lnSpc>
              <a:spcBef>
                <a:spcPts val="1000"/>
              </a:spcBef>
              <a:spcAft>
                <a:spcPts val="0"/>
              </a:spcAft>
              <a:buClr>
                <a:schemeClr val="accent6"/>
              </a:buClr>
              <a:buSzPts val="2400"/>
              <a:buNone/>
              <a:defRPr sz="2400">
                <a:solidFill>
                  <a:schemeClr val="accent6"/>
                </a:solidFill>
              </a:defRPr>
            </a:lvl7pPr>
            <a:lvl8pPr lvl="7">
              <a:lnSpc>
                <a:spcPct val="100000"/>
              </a:lnSpc>
              <a:spcBef>
                <a:spcPts val="1000"/>
              </a:spcBef>
              <a:spcAft>
                <a:spcPts val="0"/>
              </a:spcAft>
              <a:buClr>
                <a:schemeClr val="accent6"/>
              </a:buClr>
              <a:buSzPts val="2400"/>
              <a:buNone/>
              <a:defRPr sz="2400">
                <a:solidFill>
                  <a:schemeClr val="accent6"/>
                </a:solidFill>
              </a:defRPr>
            </a:lvl8pPr>
            <a:lvl9pPr lvl="8">
              <a:lnSpc>
                <a:spcPct val="100000"/>
              </a:lnSpc>
              <a:spcBef>
                <a:spcPts val="1000"/>
              </a:spcBef>
              <a:spcAft>
                <a:spcPts val="0"/>
              </a:spcAft>
              <a:buClr>
                <a:schemeClr val="accent6"/>
              </a:buClr>
              <a:buSzPts val="2400"/>
              <a:buNone/>
              <a:defRPr sz="2400">
                <a:solidFill>
                  <a:schemeClr val="accent6"/>
                </a:solidFill>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6" name="Shape 56"/>
        <p:cNvGrpSpPr/>
        <p:nvPr/>
      </p:nvGrpSpPr>
      <p:grpSpPr>
        <a:xfrm>
          <a:off x="0" y="0"/>
          <a:ext cx="0" cy="0"/>
          <a:chOff x="0" y="0"/>
          <a:chExt cx="0" cy="0"/>
        </a:xfrm>
      </p:grpSpPr>
      <p:sp>
        <p:nvSpPr>
          <p:cNvPr id="57" name="Google Shape;57;p11"/>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1"/>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1"/>
          <p:cNvSpPr txBox="1"/>
          <p:nvPr>
            <p:ph hasCustomPrompt="1" type="title"/>
          </p:nvPr>
        </p:nvSpPr>
        <p:spPr>
          <a:xfrm>
            <a:off x="586725" y="1353788"/>
            <a:ext cx="7970700" cy="1538400"/>
          </a:xfrm>
          <a:prstGeom prst="rect">
            <a:avLst/>
          </a:prstGeom>
        </p:spPr>
        <p:txBody>
          <a:bodyPr anchorCtr="0" anchor="ctr" bIns="91425" lIns="91425" spcFirstLastPara="1" rIns="91425" wrap="square" tIns="91425"/>
          <a:lstStyle>
            <a:lvl1pPr lvl="0" algn="ctr">
              <a:spcBef>
                <a:spcPts val="0"/>
              </a:spcBef>
              <a:spcAft>
                <a:spcPts val="0"/>
              </a:spcAft>
              <a:buClr>
                <a:schemeClr val="accent6"/>
              </a:buClr>
              <a:buSzPts val="10800"/>
              <a:buNone/>
              <a:defRPr sz="10800">
                <a:solidFill>
                  <a:schemeClr val="accent6"/>
                </a:solidFill>
              </a:defRPr>
            </a:lvl1pPr>
            <a:lvl2pPr lvl="1" algn="ctr">
              <a:spcBef>
                <a:spcPts val="0"/>
              </a:spcBef>
              <a:spcAft>
                <a:spcPts val="0"/>
              </a:spcAft>
              <a:buClr>
                <a:schemeClr val="accent6"/>
              </a:buClr>
              <a:buSzPts val="10800"/>
              <a:buNone/>
              <a:defRPr sz="10800">
                <a:solidFill>
                  <a:schemeClr val="accent6"/>
                </a:solidFill>
              </a:defRPr>
            </a:lvl2pPr>
            <a:lvl3pPr lvl="2" algn="ctr">
              <a:spcBef>
                <a:spcPts val="0"/>
              </a:spcBef>
              <a:spcAft>
                <a:spcPts val="0"/>
              </a:spcAft>
              <a:buClr>
                <a:schemeClr val="accent6"/>
              </a:buClr>
              <a:buSzPts val="10800"/>
              <a:buNone/>
              <a:defRPr sz="10800">
                <a:solidFill>
                  <a:schemeClr val="accent6"/>
                </a:solidFill>
              </a:defRPr>
            </a:lvl3pPr>
            <a:lvl4pPr lvl="3" algn="ctr">
              <a:spcBef>
                <a:spcPts val="0"/>
              </a:spcBef>
              <a:spcAft>
                <a:spcPts val="0"/>
              </a:spcAft>
              <a:buClr>
                <a:schemeClr val="accent6"/>
              </a:buClr>
              <a:buSzPts val="10800"/>
              <a:buNone/>
              <a:defRPr sz="10800">
                <a:solidFill>
                  <a:schemeClr val="accent6"/>
                </a:solidFill>
              </a:defRPr>
            </a:lvl4pPr>
            <a:lvl5pPr lvl="4" algn="ctr">
              <a:spcBef>
                <a:spcPts val="0"/>
              </a:spcBef>
              <a:spcAft>
                <a:spcPts val="0"/>
              </a:spcAft>
              <a:buClr>
                <a:schemeClr val="accent6"/>
              </a:buClr>
              <a:buSzPts val="10800"/>
              <a:buNone/>
              <a:defRPr sz="10800">
                <a:solidFill>
                  <a:schemeClr val="accent6"/>
                </a:solidFill>
              </a:defRPr>
            </a:lvl5pPr>
            <a:lvl6pPr lvl="5" algn="ctr">
              <a:spcBef>
                <a:spcPts val="0"/>
              </a:spcBef>
              <a:spcAft>
                <a:spcPts val="0"/>
              </a:spcAft>
              <a:buClr>
                <a:schemeClr val="accent6"/>
              </a:buClr>
              <a:buSzPts val="10800"/>
              <a:buNone/>
              <a:defRPr sz="10800">
                <a:solidFill>
                  <a:schemeClr val="accent6"/>
                </a:solidFill>
              </a:defRPr>
            </a:lvl6pPr>
            <a:lvl7pPr lvl="6" algn="ctr">
              <a:spcBef>
                <a:spcPts val="0"/>
              </a:spcBef>
              <a:spcAft>
                <a:spcPts val="0"/>
              </a:spcAft>
              <a:buClr>
                <a:schemeClr val="accent6"/>
              </a:buClr>
              <a:buSzPts val="10800"/>
              <a:buNone/>
              <a:defRPr sz="10800">
                <a:solidFill>
                  <a:schemeClr val="accent6"/>
                </a:solidFill>
              </a:defRPr>
            </a:lvl7pPr>
            <a:lvl8pPr lvl="7" algn="ctr">
              <a:spcBef>
                <a:spcPts val="0"/>
              </a:spcBef>
              <a:spcAft>
                <a:spcPts val="0"/>
              </a:spcAft>
              <a:buClr>
                <a:schemeClr val="accent6"/>
              </a:buClr>
              <a:buSzPts val="10800"/>
              <a:buNone/>
              <a:defRPr sz="10800">
                <a:solidFill>
                  <a:schemeClr val="accent6"/>
                </a:solidFill>
              </a:defRPr>
            </a:lvl8pPr>
            <a:lvl9pPr lvl="8" algn="ctr">
              <a:spcBef>
                <a:spcPts val="0"/>
              </a:spcBef>
              <a:spcAft>
                <a:spcPts val="0"/>
              </a:spcAft>
              <a:buClr>
                <a:schemeClr val="accent6"/>
              </a:buClr>
              <a:buSzPts val="10800"/>
              <a:buNone/>
              <a:defRPr sz="10800">
                <a:solidFill>
                  <a:schemeClr val="accent6"/>
                </a:solidFill>
              </a:defRPr>
            </a:lvl9pPr>
          </a:lstStyle>
          <a:p>
            <a:r>
              <a:t>xx%</a:t>
            </a:r>
          </a:p>
        </p:txBody>
      </p:sp>
      <p:sp>
        <p:nvSpPr>
          <p:cNvPr id="60" name="Google Shape;60;p11"/>
          <p:cNvSpPr txBox="1"/>
          <p:nvPr>
            <p:ph idx="1" type="body"/>
          </p:nvPr>
        </p:nvSpPr>
        <p:spPr>
          <a:xfrm>
            <a:off x="586725" y="2968388"/>
            <a:ext cx="7970700" cy="10716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1" name="Google Shape;61;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2" name="Shape 62"/>
        <p:cNvGrpSpPr/>
        <p:nvPr/>
      </p:nvGrpSpPr>
      <p:grpSpPr>
        <a:xfrm>
          <a:off x="0" y="0"/>
          <a:ext cx="0" cy="0"/>
          <a:chOff x="0" y="0"/>
          <a:chExt cx="0" cy="0"/>
        </a:xfrm>
      </p:grpSpPr>
      <p:sp>
        <p:nvSpPr>
          <p:cNvPr id="63" name="Google Shape;63;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6" name="Shape 16"/>
        <p:cNvGrpSpPr/>
        <p:nvPr/>
      </p:nvGrpSpPr>
      <p:grpSpPr>
        <a:xfrm>
          <a:off x="0" y="0"/>
          <a:ext cx="0" cy="0"/>
          <a:chOff x="0" y="0"/>
          <a:chExt cx="0" cy="0"/>
        </a:xfrm>
      </p:grpSpPr>
      <p:sp>
        <p:nvSpPr>
          <p:cNvPr id="17" name="Google Shape;17;p3"/>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ph type="title"/>
          </p:nvPr>
        </p:nvSpPr>
        <p:spPr>
          <a:xfrm>
            <a:off x="509550" y="1921350"/>
            <a:ext cx="8124900" cy="1300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0" name="Google Shape;2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1" name="Shape 21"/>
        <p:cNvGrpSpPr/>
        <p:nvPr/>
      </p:nvGrpSpPr>
      <p:grpSpPr>
        <a:xfrm>
          <a:off x="0" y="0"/>
          <a:ext cx="0" cy="0"/>
          <a:chOff x="0" y="0"/>
          <a:chExt cx="0" cy="0"/>
        </a:xfrm>
      </p:grpSpPr>
      <p:sp>
        <p:nvSpPr>
          <p:cNvPr id="22" name="Google Shape;22;p4"/>
          <p:cNvSpPr/>
          <p:nvPr/>
        </p:nvSpPr>
        <p:spPr>
          <a:xfrm>
            <a:off x="-125" y="5045700"/>
            <a:ext cx="9144000" cy="978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 name="Google Shape;23;p4"/>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24" name="Google Shape;24;p4"/>
          <p:cNvSpPr txBox="1"/>
          <p:nvPr>
            <p:ph type="title"/>
          </p:nvPr>
        </p:nvSpPr>
        <p:spPr>
          <a:xfrm>
            <a:off x="311700" y="372725"/>
            <a:ext cx="8520600" cy="645000"/>
          </a:xfrm>
          <a:prstGeom prst="rect">
            <a:avLst/>
          </a:prstGeom>
        </p:spPr>
        <p:txBody>
          <a:bodyPr anchorCtr="0" anchor="t" bIns="91425" lIns="91425" spcFirstLastPara="1" rIns="91425" wrap="square" tIns="91425"/>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4"/>
          <p:cNvSpPr txBox="1"/>
          <p:nvPr>
            <p:ph idx="1" type="body"/>
          </p:nvPr>
        </p:nvSpPr>
        <p:spPr>
          <a:xfrm>
            <a:off x="311700" y="1417800"/>
            <a:ext cx="8520600" cy="31509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6" name="Google Shape;26;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7" name="Shape 27"/>
        <p:cNvGrpSpPr/>
        <p:nvPr/>
      </p:nvGrpSpPr>
      <p:grpSpPr>
        <a:xfrm>
          <a:off x="0" y="0"/>
          <a:ext cx="0" cy="0"/>
          <a:chOff x="0" y="0"/>
          <a:chExt cx="0" cy="0"/>
        </a:xfrm>
      </p:grpSpPr>
      <p:cxnSp>
        <p:nvCxnSpPr>
          <p:cNvPr id="28" name="Google Shape;28;p5"/>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29" name="Google Shape;29;p5"/>
          <p:cNvSpPr txBox="1"/>
          <p:nvPr>
            <p:ph type="title"/>
          </p:nvPr>
        </p:nvSpPr>
        <p:spPr>
          <a:xfrm>
            <a:off x="311700" y="372725"/>
            <a:ext cx="8520600" cy="645000"/>
          </a:xfrm>
          <a:prstGeom prst="rect">
            <a:avLst/>
          </a:prstGeom>
        </p:spPr>
        <p:txBody>
          <a:bodyPr anchorCtr="0" anchor="t" bIns="91425" lIns="91425" spcFirstLastPara="1" rIns="91425" wrap="square" tIns="91425"/>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5"/>
          <p:cNvSpPr txBox="1"/>
          <p:nvPr>
            <p:ph idx="1" type="body"/>
          </p:nvPr>
        </p:nvSpPr>
        <p:spPr>
          <a:xfrm>
            <a:off x="311700" y="1417950"/>
            <a:ext cx="3999900" cy="31509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5"/>
          <p:cNvSpPr txBox="1"/>
          <p:nvPr>
            <p:ph idx="2" type="body"/>
          </p:nvPr>
        </p:nvSpPr>
        <p:spPr>
          <a:xfrm>
            <a:off x="4832400" y="1417950"/>
            <a:ext cx="3999900" cy="31509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3" name="Shape 33"/>
        <p:cNvGrpSpPr/>
        <p:nvPr/>
      </p:nvGrpSpPr>
      <p:grpSpPr>
        <a:xfrm>
          <a:off x="0" y="0"/>
          <a:ext cx="0" cy="0"/>
          <a:chOff x="0" y="0"/>
          <a:chExt cx="0" cy="0"/>
        </a:xfrm>
      </p:grpSpPr>
      <p:sp>
        <p:nvSpPr>
          <p:cNvPr id="34" name="Google Shape;34;p6"/>
          <p:cNvSpPr txBox="1"/>
          <p:nvPr>
            <p:ph type="title"/>
          </p:nvPr>
        </p:nvSpPr>
        <p:spPr>
          <a:xfrm>
            <a:off x="311700" y="372725"/>
            <a:ext cx="8520600" cy="645000"/>
          </a:xfrm>
          <a:prstGeom prst="rect">
            <a:avLst/>
          </a:prstGeom>
        </p:spPr>
        <p:txBody>
          <a:bodyPr anchorCtr="0" anchor="t" bIns="91425" lIns="91425" spcFirstLastPara="1" rIns="91425" wrap="square" tIns="91425"/>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6" name="Shape 36"/>
        <p:cNvGrpSpPr/>
        <p:nvPr/>
      </p:nvGrpSpPr>
      <p:grpSpPr>
        <a:xfrm>
          <a:off x="0" y="0"/>
          <a:ext cx="0" cy="0"/>
          <a:chOff x="0" y="0"/>
          <a:chExt cx="0" cy="0"/>
        </a:xfrm>
      </p:grpSpPr>
      <p:cxnSp>
        <p:nvCxnSpPr>
          <p:cNvPr id="37" name="Google Shape;37;p7"/>
          <p:cNvCxnSpPr/>
          <p:nvPr/>
        </p:nvCxnSpPr>
        <p:spPr>
          <a:xfrm>
            <a:off x="411044" y="1417772"/>
            <a:ext cx="385200" cy="0"/>
          </a:xfrm>
          <a:prstGeom prst="straightConnector1">
            <a:avLst/>
          </a:prstGeom>
          <a:noFill/>
          <a:ln cap="flat" cmpd="sng" w="28575">
            <a:solidFill>
              <a:schemeClr val="dk1"/>
            </a:solidFill>
            <a:prstDash val="solid"/>
            <a:round/>
            <a:headEnd len="sm" w="sm" type="none"/>
            <a:tailEnd len="sm" w="sm" type="none"/>
          </a:ln>
        </p:spPr>
      </p:cxnSp>
      <p:sp>
        <p:nvSpPr>
          <p:cNvPr id="38" name="Google Shape;38;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9" name="Google Shape;39;p7"/>
          <p:cNvSpPr txBox="1"/>
          <p:nvPr>
            <p:ph idx="1" type="body"/>
          </p:nvPr>
        </p:nvSpPr>
        <p:spPr>
          <a:xfrm>
            <a:off x="311700" y="1640350"/>
            <a:ext cx="2808000" cy="29289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41" name="Shape 41"/>
        <p:cNvGrpSpPr/>
        <p:nvPr/>
      </p:nvGrpSpPr>
      <p:grpSpPr>
        <a:xfrm>
          <a:off x="0" y="0"/>
          <a:ext cx="0" cy="0"/>
          <a:chOff x="0" y="0"/>
          <a:chExt cx="0" cy="0"/>
        </a:xfrm>
      </p:grpSpPr>
      <p:sp>
        <p:nvSpPr>
          <p:cNvPr id="42" name="Google Shape;42;p8"/>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8"/>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8"/>
          <p:cNvSpPr txBox="1"/>
          <p:nvPr>
            <p:ph type="title"/>
          </p:nvPr>
        </p:nvSpPr>
        <p:spPr>
          <a:xfrm>
            <a:off x="490250" y="526350"/>
            <a:ext cx="5618700" cy="4090800"/>
          </a:xfrm>
          <a:prstGeom prst="rect">
            <a:avLst/>
          </a:prstGeom>
        </p:spPr>
        <p:txBody>
          <a:bodyPr anchorCtr="0" anchor="ctr" bIns="91425" lIns="91425" spcFirstLastPara="1" rIns="91425" wrap="square" tIns="91425"/>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45" name="Google Shape;4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6" name="Shape 46"/>
        <p:cNvGrpSpPr/>
        <p:nvPr/>
      </p:nvGrpSpPr>
      <p:grpSpPr>
        <a:xfrm>
          <a:off x="0" y="0"/>
          <a:ext cx="0" cy="0"/>
          <a:chOff x="0" y="0"/>
          <a:chExt cx="0" cy="0"/>
        </a:xfrm>
      </p:grpSpPr>
      <p:sp>
        <p:nvSpPr>
          <p:cNvPr id="47" name="Google Shape;4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8" name="Google Shape;4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9" name="Google Shape;49;p9"/>
          <p:cNvSpPr txBox="1"/>
          <p:nvPr>
            <p:ph type="title"/>
          </p:nvPr>
        </p:nvSpPr>
        <p:spPr>
          <a:xfrm>
            <a:off x="265500" y="1084625"/>
            <a:ext cx="4045200" cy="17070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0" name="Google Shape;50;p9"/>
          <p:cNvSpPr txBox="1"/>
          <p:nvPr>
            <p:ph idx="1" type="subTitle"/>
          </p:nvPr>
        </p:nvSpPr>
        <p:spPr>
          <a:xfrm>
            <a:off x="265500" y="2845200"/>
            <a:ext cx="4045200" cy="14217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chemeClr val="accent6"/>
              </a:buClr>
              <a:buSzPts val="2100"/>
              <a:buNone/>
              <a:defRPr sz="2100">
                <a:solidFill>
                  <a:schemeClr val="accent6"/>
                </a:solidFill>
              </a:defRPr>
            </a:lvl1pPr>
            <a:lvl2pPr lvl="1" algn="ctr">
              <a:lnSpc>
                <a:spcPct val="100000"/>
              </a:lnSpc>
              <a:spcBef>
                <a:spcPts val="0"/>
              </a:spcBef>
              <a:spcAft>
                <a:spcPts val="0"/>
              </a:spcAft>
              <a:buClr>
                <a:schemeClr val="accent6"/>
              </a:buClr>
              <a:buSzPts val="2100"/>
              <a:buNone/>
              <a:defRPr sz="2100">
                <a:solidFill>
                  <a:schemeClr val="accent6"/>
                </a:solidFill>
              </a:defRPr>
            </a:lvl2pPr>
            <a:lvl3pPr lvl="2" algn="ctr">
              <a:lnSpc>
                <a:spcPct val="100000"/>
              </a:lnSpc>
              <a:spcBef>
                <a:spcPts val="0"/>
              </a:spcBef>
              <a:spcAft>
                <a:spcPts val="0"/>
              </a:spcAft>
              <a:buClr>
                <a:schemeClr val="accent6"/>
              </a:buClr>
              <a:buSzPts val="2100"/>
              <a:buNone/>
              <a:defRPr sz="2100">
                <a:solidFill>
                  <a:schemeClr val="accent6"/>
                </a:solidFill>
              </a:defRPr>
            </a:lvl3pPr>
            <a:lvl4pPr lvl="3" algn="ctr">
              <a:lnSpc>
                <a:spcPct val="100000"/>
              </a:lnSpc>
              <a:spcBef>
                <a:spcPts val="0"/>
              </a:spcBef>
              <a:spcAft>
                <a:spcPts val="0"/>
              </a:spcAft>
              <a:buClr>
                <a:schemeClr val="accent6"/>
              </a:buClr>
              <a:buSzPts val="2100"/>
              <a:buNone/>
              <a:defRPr sz="2100">
                <a:solidFill>
                  <a:schemeClr val="accent6"/>
                </a:solidFill>
              </a:defRPr>
            </a:lvl4pPr>
            <a:lvl5pPr lvl="4" algn="ctr">
              <a:lnSpc>
                <a:spcPct val="100000"/>
              </a:lnSpc>
              <a:spcBef>
                <a:spcPts val="0"/>
              </a:spcBef>
              <a:spcAft>
                <a:spcPts val="0"/>
              </a:spcAft>
              <a:buClr>
                <a:schemeClr val="accent6"/>
              </a:buClr>
              <a:buSzPts val="2100"/>
              <a:buNone/>
              <a:defRPr sz="2100">
                <a:solidFill>
                  <a:schemeClr val="accent6"/>
                </a:solidFill>
              </a:defRPr>
            </a:lvl5pPr>
            <a:lvl6pPr lvl="5" algn="ctr">
              <a:lnSpc>
                <a:spcPct val="100000"/>
              </a:lnSpc>
              <a:spcBef>
                <a:spcPts val="0"/>
              </a:spcBef>
              <a:spcAft>
                <a:spcPts val="0"/>
              </a:spcAft>
              <a:buClr>
                <a:schemeClr val="accent6"/>
              </a:buClr>
              <a:buSzPts val="2100"/>
              <a:buNone/>
              <a:defRPr sz="2100">
                <a:solidFill>
                  <a:schemeClr val="accent6"/>
                </a:solidFill>
              </a:defRPr>
            </a:lvl6pPr>
            <a:lvl7pPr lvl="6" algn="ctr">
              <a:lnSpc>
                <a:spcPct val="100000"/>
              </a:lnSpc>
              <a:spcBef>
                <a:spcPts val="0"/>
              </a:spcBef>
              <a:spcAft>
                <a:spcPts val="0"/>
              </a:spcAft>
              <a:buClr>
                <a:schemeClr val="accent6"/>
              </a:buClr>
              <a:buSzPts val="2100"/>
              <a:buNone/>
              <a:defRPr sz="2100">
                <a:solidFill>
                  <a:schemeClr val="accent6"/>
                </a:solidFill>
              </a:defRPr>
            </a:lvl7pPr>
            <a:lvl8pPr lvl="7" algn="ctr">
              <a:lnSpc>
                <a:spcPct val="100000"/>
              </a:lnSpc>
              <a:spcBef>
                <a:spcPts val="0"/>
              </a:spcBef>
              <a:spcAft>
                <a:spcPts val="0"/>
              </a:spcAft>
              <a:buClr>
                <a:schemeClr val="accent6"/>
              </a:buClr>
              <a:buSzPts val="2100"/>
              <a:buNone/>
              <a:defRPr sz="2100">
                <a:solidFill>
                  <a:schemeClr val="accent6"/>
                </a:solidFill>
              </a:defRPr>
            </a:lvl8pPr>
            <a:lvl9pPr lvl="8" algn="ctr">
              <a:lnSpc>
                <a:spcPct val="100000"/>
              </a:lnSpc>
              <a:spcBef>
                <a:spcPts val="0"/>
              </a:spcBef>
              <a:spcAft>
                <a:spcPts val="0"/>
              </a:spcAft>
              <a:buClr>
                <a:schemeClr val="accent6"/>
              </a:buClr>
              <a:buSzPts val="2100"/>
              <a:buNone/>
              <a:defRPr sz="2100">
                <a:solidFill>
                  <a:schemeClr val="accent6"/>
                </a:solidFill>
              </a:defRPr>
            </a:lvl9pPr>
          </a:lstStyle>
          <a:p/>
        </p:txBody>
      </p:sp>
      <p:sp>
        <p:nvSpPr>
          <p:cNvPr id="51" name="Google Shape;51;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1600"/>
              </a:spcBef>
              <a:spcAft>
                <a:spcPts val="0"/>
              </a:spcAft>
              <a:buClr>
                <a:schemeClr val="accent1"/>
              </a:buClr>
              <a:buSzPts val="1400"/>
              <a:buChar char="○"/>
              <a:defRPr>
                <a:solidFill>
                  <a:schemeClr val="accent1"/>
                </a:solidFill>
              </a:defRPr>
            </a:lvl2pPr>
            <a:lvl3pPr indent="-317500" lvl="2" marL="1371600">
              <a:spcBef>
                <a:spcPts val="1600"/>
              </a:spcBef>
              <a:spcAft>
                <a:spcPts val="0"/>
              </a:spcAft>
              <a:buClr>
                <a:schemeClr val="accent1"/>
              </a:buClr>
              <a:buSzPts val="1400"/>
              <a:buChar char="■"/>
              <a:defRPr>
                <a:solidFill>
                  <a:schemeClr val="accent1"/>
                </a:solidFill>
              </a:defRPr>
            </a:lvl3pPr>
            <a:lvl4pPr indent="-317500" lvl="3" marL="1828800">
              <a:spcBef>
                <a:spcPts val="1600"/>
              </a:spcBef>
              <a:spcAft>
                <a:spcPts val="0"/>
              </a:spcAft>
              <a:buClr>
                <a:schemeClr val="accent1"/>
              </a:buClr>
              <a:buSzPts val="1400"/>
              <a:buChar char="●"/>
              <a:defRPr>
                <a:solidFill>
                  <a:schemeClr val="accent1"/>
                </a:solidFill>
              </a:defRPr>
            </a:lvl4pPr>
            <a:lvl5pPr indent="-317500" lvl="4" marL="2286000">
              <a:spcBef>
                <a:spcPts val="1600"/>
              </a:spcBef>
              <a:spcAft>
                <a:spcPts val="0"/>
              </a:spcAft>
              <a:buClr>
                <a:schemeClr val="accent1"/>
              </a:buClr>
              <a:buSzPts val="1400"/>
              <a:buChar char="○"/>
              <a:defRPr>
                <a:solidFill>
                  <a:schemeClr val="accent1"/>
                </a:solidFill>
              </a:defRPr>
            </a:lvl5pPr>
            <a:lvl6pPr indent="-317500" lvl="5" marL="2743200">
              <a:spcBef>
                <a:spcPts val="1600"/>
              </a:spcBef>
              <a:spcAft>
                <a:spcPts val="0"/>
              </a:spcAft>
              <a:buClr>
                <a:schemeClr val="accent1"/>
              </a:buClr>
              <a:buSzPts val="1400"/>
              <a:buChar char="■"/>
              <a:defRPr>
                <a:solidFill>
                  <a:schemeClr val="accent1"/>
                </a:solidFill>
              </a:defRPr>
            </a:lvl6pPr>
            <a:lvl7pPr indent="-317500" lvl="6" marL="3200400">
              <a:spcBef>
                <a:spcPts val="1600"/>
              </a:spcBef>
              <a:spcAft>
                <a:spcPts val="0"/>
              </a:spcAft>
              <a:buClr>
                <a:schemeClr val="accent1"/>
              </a:buClr>
              <a:buSzPts val="1400"/>
              <a:buChar char="●"/>
              <a:defRPr>
                <a:solidFill>
                  <a:schemeClr val="accent1"/>
                </a:solidFill>
              </a:defRPr>
            </a:lvl7pPr>
            <a:lvl8pPr indent="-317500" lvl="7" marL="3657600">
              <a:spcBef>
                <a:spcPts val="1600"/>
              </a:spcBef>
              <a:spcAft>
                <a:spcPts val="0"/>
              </a:spcAft>
              <a:buClr>
                <a:schemeClr val="accent1"/>
              </a:buClr>
              <a:buSzPts val="1400"/>
              <a:buChar char="○"/>
              <a:defRPr>
                <a:solidFill>
                  <a:schemeClr val="accent1"/>
                </a:solidFill>
              </a:defRPr>
            </a:lvl8pPr>
            <a:lvl9pPr indent="-317500" lvl="8" marL="4114800">
              <a:spcBef>
                <a:spcPts val="1600"/>
              </a:spcBef>
              <a:spcAft>
                <a:spcPts val="1600"/>
              </a:spcAft>
              <a:buClr>
                <a:schemeClr val="accent1"/>
              </a:buClr>
              <a:buSzPts val="1400"/>
              <a:buChar char="■"/>
              <a:defRPr>
                <a:solidFill>
                  <a:schemeClr val="accent1"/>
                </a:solidFill>
              </a:defRPr>
            </a:lvl9pPr>
          </a:lstStyle>
          <a:p/>
        </p:txBody>
      </p:sp>
      <p:sp>
        <p:nvSpPr>
          <p:cNvPr id="52" name="Google Shape;5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3" name="Shape 53"/>
        <p:cNvGrpSpPr/>
        <p:nvPr/>
      </p:nvGrpSpPr>
      <p:grpSpPr>
        <a:xfrm>
          <a:off x="0" y="0"/>
          <a:ext cx="0" cy="0"/>
          <a:chOff x="0" y="0"/>
          <a:chExt cx="0" cy="0"/>
        </a:xfrm>
      </p:grpSpPr>
      <p:sp>
        <p:nvSpPr>
          <p:cNvPr id="54" name="Google Shape;54;p10"/>
          <p:cNvSpPr txBox="1"/>
          <p:nvPr>
            <p:ph idx="1" type="body"/>
          </p:nvPr>
        </p:nvSpPr>
        <p:spPr>
          <a:xfrm>
            <a:off x="319500" y="423057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55" name="Google Shape;5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lue-go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72725"/>
            <a:ext cx="8520600" cy="6450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417800"/>
            <a:ext cx="8520600" cy="31509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indent="-317500" lvl="1" marL="9144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2pPr>
            <a:lvl3pPr indent="-317500" lvl="2" marL="13716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3pPr>
            <a:lvl4pPr indent="-317500" lvl="3" marL="18288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4pPr>
            <a:lvl5pPr indent="-317500" lvl="4" marL="22860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5pPr>
            <a:lvl6pPr indent="-317500" lvl="5" marL="27432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6pPr>
            <a:lvl7pPr indent="-317500" lvl="6" marL="32004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7pPr>
            <a:lvl8pPr indent="-317500" lvl="7" marL="36576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8pPr>
            <a:lvl9pPr indent="-317500" lvl="8" marL="4114800">
              <a:lnSpc>
                <a:spcPct val="115000"/>
              </a:lnSpc>
              <a:spcBef>
                <a:spcPts val="1600"/>
              </a:spcBef>
              <a:spcAft>
                <a:spcPts val="1600"/>
              </a:spcAft>
              <a:buClr>
                <a:schemeClr val="dk1"/>
              </a:buClr>
              <a:buSzPts val="1400"/>
              <a:buFont typeface="Lato"/>
              <a:buChar char="■"/>
              <a:defRPr>
                <a:solidFill>
                  <a:schemeClr val="dk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Lato"/>
                <a:ea typeface="Lato"/>
                <a:cs typeface="Lato"/>
                <a:sym typeface="Lato"/>
              </a:defRPr>
            </a:lvl1pPr>
            <a:lvl2pPr lvl="1" algn="r">
              <a:buNone/>
              <a:defRPr sz="1000">
                <a:solidFill>
                  <a:schemeClr val="dk1"/>
                </a:solidFill>
                <a:latin typeface="Lato"/>
                <a:ea typeface="Lato"/>
                <a:cs typeface="Lato"/>
                <a:sym typeface="Lato"/>
              </a:defRPr>
            </a:lvl2pPr>
            <a:lvl3pPr lvl="2" algn="r">
              <a:buNone/>
              <a:defRPr sz="1000">
                <a:solidFill>
                  <a:schemeClr val="dk1"/>
                </a:solidFill>
                <a:latin typeface="Lato"/>
                <a:ea typeface="Lato"/>
                <a:cs typeface="Lato"/>
                <a:sym typeface="Lato"/>
              </a:defRPr>
            </a:lvl3pPr>
            <a:lvl4pPr lvl="3" algn="r">
              <a:buNone/>
              <a:defRPr sz="1000">
                <a:solidFill>
                  <a:schemeClr val="dk1"/>
                </a:solidFill>
                <a:latin typeface="Lato"/>
                <a:ea typeface="Lato"/>
                <a:cs typeface="Lato"/>
                <a:sym typeface="Lato"/>
              </a:defRPr>
            </a:lvl4pPr>
            <a:lvl5pPr lvl="4" algn="r">
              <a:buNone/>
              <a:defRPr sz="1000">
                <a:solidFill>
                  <a:schemeClr val="dk1"/>
                </a:solidFill>
                <a:latin typeface="Lato"/>
                <a:ea typeface="Lato"/>
                <a:cs typeface="Lato"/>
                <a:sym typeface="Lato"/>
              </a:defRPr>
            </a:lvl5pPr>
            <a:lvl6pPr lvl="5" algn="r">
              <a:buNone/>
              <a:defRPr sz="1000">
                <a:solidFill>
                  <a:schemeClr val="dk1"/>
                </a:solidFill>
                <a:latin typeface="Lato"/>
                <a:ea typeface="Lato"/>
                <a:cs typeface="Lato"/>
                <a:sym typeface="Lato"/>
              </a:defRPr>
            </a:lvl6pPr>
            <a:lvl7pPr lvl="6" algn="r">
              <a:buNone/>
              <a:defRPr sz="1000">
                <a:solidFill>
                  <a:schemeClr val="dk1"/>
                </a:solidFill>
                <a:latin typeface="Lato"/>
                <a:ea typeface="Lato"/>
                <a:cs typeface="Lato"/>
                <a:sym typeface="Lato"/>
              </a:defRPr>
            </a:lvl7pPr>
            <a:lvl8pPr lvl="7" algn="r">
              <a:buNone/>
              <a:defRPr sz="1000">
                <a:solidFill>
                  <a:schemeClr val="dk1"/>
                </a:solidFill>
                <a:latin typeface="Lato"/>
                <a:ea typeface="Lato"/>
                <a:cs typeface="Lato"/>
                <a:sym typeface="Lato"/>
              </a:defRPr>
            </a:lvl8pPr>
            <a:lvl9pPr lvl="8" algn="r">
              <a:buNone/>
              <a:defRPr sz="1000">
                <a:solidFill>
                  <a:schemeClr val="dk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comments" Target="../comments/comment1.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slide" Target="/ppt/slides/slide5.xml"/><Relationship Id="rId5" Type="http://schemas.openxmlformats.org/officeDocument/2006/relationships/slide" Target="/ppt/slides/slide5.xml"/><Relationship Id="rId6" Type="http://schemas.openxmlformats.org/officeDocument/2006/relationships/slide" Target="/ppt/slides/slide5.xml"/><Relationship Id="rId7" Type="http://schemas.openxmlformats.org/officeDocument/2006/relationships/slide" Target="/ppt/slides/slid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slide" Target="/ppt/slides/slide4.xml"/><Relationship Id="rId5" Type="http://schemas.openxmlformats.org/officeDocument/2006/relationships/slide" Target="/ppt/slides/slide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slide" Target="/ppt/slides/slide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8.jpg"/><Relationship Id="rId4" Type="http://schemas.openxmlformats.org/officeDocument/2006/relationships/slide" Target="/ppt/slides/slide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slide" Target="/ppt/slides/slide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jpg"/><Relationship Id="rId4" Type="http://schemas.openxmlformats.org/officeDocument/2006/relationships/slide" Target="/ppt/slides/slide10.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7" name="Shape 67"/>
        <p:cNvGrpSpPr/>
        <p:nvPr/>
      </p:nvGrpSpPr>
      <p:grpSpPr>
        <a:xfrm>
          <a:off x="0" y="0"/>
          <a:ext cx="0" cy="0"/>
          <a:chOff x="0" y="0"/>
          <a:chExt cx="0" cy="0"/>
        </a:xfrm>
      </p:grpSpPr>
      <p:sp>
        <p:nvSpPr>
          <p:cNvPr id="68" name="Google Shape;68;p13"/>
          <p:cNvSpPr txBox="1"/>
          <p:nvPr>
            <p:ph type="ctrTitle"/>
          </p:nvPr>
        </p:nvSpPr>
        <p:spPr>
          <a:xfrm>
            <a:off x="630600" y="136800"/>
            <a:ext cx="7893000" cy="1853700"/>
          </a:xfrm>
          <a:prstGeom prst="rect">
            <a:avLst/>
          </a:prstGeom>
        </p:spPr>
        <p:txBody>
          <a:bodyPr anchorCtr="0" anchor="b" bIns="91425" lIns="91425" spcFirstLastPara="1" rIns="91425" wrap="square" tIns="91425">
            <a:noAutofit/>
          </a:bodyPr>
          <a:lstStyle/>
          <a:p>
            <a:pPr indent="0" lvl="0" marL="0" rtl="0" algn="l">
              <a:spcBef>
                <a:spcPts val="1000"/>
              </a:spcBef>
              <a:spcAft>
                <a:spcPts val="0"/>
              </a:spcAft>
              <a:buNone/>
            </a:pPr>
            <a:r>
              <a:rPr lang="en"/>
              <a:t>Cruise </a:t>
            </a:r>
            <a:endParaRPr/>
          </a:p>
          <a:p>
            <a:pPr indent="0" lvl="0" marL="0" rtl="0" algn="l">
              <a:spcBef>
                <a:spcPts val="1000"/>
              </a:spcBef>
              <a:spcAft>
                <a:spcPts val="0"/>
              </a:spcAft>
              <a:buNone/>
            </a:pPr>
            <a:r>
              <a:rPr lang="en"/>
              <a:t>Gone Wrong </a:t>
            </a:r>
            <a:endParaRPr/>
          </a:p>
        </p:txBody>
      </p:sp>
      <p:sp>
        <p:nvSpPr>
          <p:cNvPr id="69" name="Google Shape;69;p13"/>
          <p:cNvSpPr txBox="1"/>
          <p:nvPr>
            <p:ph idx="1" type="subTitle"/>
          </p:nvPr>
        </p:nvSpPr>
        <p:spPr>
          <a:xfrm>
            <a:off x="630600" y="3228375"/>
            <a:ext cx="7893000" cy="1274100"/>
          </a:xfrm>
          <a:prstGeom prst="rect">
            <a:avLst/>
          </a:prstGeom>
        </p:spPr>
        <p:txBody>
          <a:bodyPr anchorCtr="0" anchor="b" bIns="91425" lIns="91425" spcFirstLastPara="1" rIns="91425" wrap="square" tIns="91425">
            <a:noAutofit/>
          </a:bodyPr>
          <a:lstStyle/>
          <a:p>
            <a:pPr indent="0" lvl="0" marL="0" rtl="0" algn="l">
              <a:spcBef>
                <a:spcPts val="1000"/>
              </a:spcBef>
              <a:spcAft>
                <a:spcPts val="0"/>
              </a:spcAft>
              <a:buNone/>
            </a:pPr>
            <a:r>
              <a:rPr lang="en"/>
              <a:t>By Zoe Miller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4">
            <a:alphaModFix/>
          </a:blip>
          <a:stretch>
            <a:fillRect/>
          </a:stretch>
        </a:blipFill>
      </p:bgPr>
    </p:bg>
    <p:spTree>
      <p:nvGrpSpPr>
        <p:cNvPr id="122" name="Shape 122"/>
        <p:cNvGrpSpPr/>
        <p:nvPr/>
      </p:nvGrpSpPr>
      <p:grpSpPr>
        <a:xfrm>
          <a:off x="0" y="0"/>
          <a:ext cx="0" cy="0"/>
          <a:chOff x="0" y="0"/>
          <a:chExt cx="0" cy="0"/>
        </a:xfrm>
      </p:grpSpPr>
      <p:sp>
        <p:nvSpPr>
          <p:cNvPr id="123" name="Google Shape;123;p22"/>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You almost win</a:t>
            </a:r>
            <a:endParaRPr/>
          </a:p>
        </p:txBody>
      </p:sp>
      <p:sp>
        <p:nvSpPr>
          <p:cNvPr id="124" name="Google Shape;124;p22"/>
          <p:cNvSpPr txBox="1"/>
          <p:nvPr>
            <p:ph idx="1" type="body"/>
          </p:nvPr>
        </p:nvSpPr>
        <p:spPr>
          <a:xfrm>
            <a:off x="311700" y="1640350"/>
            <a:ext cx="2808000" cy="292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600">
                <a:solidFill>
                  <a:srgbClr val="00FF00"/>
                </a:solidFill>
              </a:rPr>
              <a:t>YOU WIN</a:t>
            </a:r>
            <a:r>
              <a:rPr lang="en" sz="3600">
                <a:solidFill>
                  <a:srgbClr val="00FF00"/>
                </a:solidFill>
              </a:rPr>
              <a:t> </a:t>
            </a:r>
            <a:r>
              <a:rPr lang="en" sz="1800"/>
              <a:t> </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73" name="Shape 73"/>
        <p:cNvGrpSpPr/>
        <p:nvPr/>
      </p:nvGrpSpPr>
      <p:grpSpPr>
        <a:xfrm>
          <a:off x="0" y="0"/>
          <a:ext cx="0" cy="0"/>
          <a:chOff x="0" y="0"/>
          <a:chExt cx="0" cy="0"/>
        </a:xfrm>
      </p:grpSpPr>
      <p:sp>
        <p:nvSpPr>
          <p:cNvPr id="74" name="Google Shape;74;p14"/>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First day</a:t>
            </a:r>
            <a:endParaRPr/>
          </a:p>
        </p:txBody>
      </p:sp>
      <p:sp>
        <p:nvSpPr>
          <p:cNvPr id="75" name="Google Shape;75;p14"/>
          <p:cNvSpPr txBox="1"/>
          <p:nvPr>
            <p:ph idx="1" type="body"/>
          </p:nvPr>
        </p:nvSpPr>
        <p:spPr>
          <a:xfrm>
            <a:off x="311700" y="1640350"/>
            <a:ext cx="2808000" cy="292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You are walking </a:t>
            </a:r>
            <a:r>
              <a:rPr lang="en" sz="1400"/>
              <a:t>around</a:t>
            </a:r>
            <a:r>
              <a:rPr lang="en" sz="1400"/>
              <a:t> the ship your mom tells you </a:t>
            </a:r>
            <a:r>
              <a:rPr lang="en" sz="1400"/>
              <a:t>to</a:t>
            </a:r>
            <a:r>
              <a:rPr lang="en" sz="1400"/>
              <a:t> get ready for dinner. You see someone behind her.</a:t>
            </a:r>
            <a:endParaRPr sz="1400"/>
          </a:p>
          <a:p>
            <a:pPr indent="0" lvl="0" marL="0" rtl="0" algn="l">
              <a:spcBef>
                <a:spcPts val="1600"/>
              </a:spcBef>
              <a:spcAft>
                <a:spcPts val="0"/>
              </a:spcAft>
              <a:buNone/>
            </a:pPr>
            <a:r>
              <a:t/>
            </a:r>
            <a:endParaRPr sz="1400"/>
          </a:p>
          <a:p>
            <a:pPr indent="0" lvl="0" marL="0" rtl="0" algn="l">
              <a:spcBef>
                <a:spcPts val="1600"/>
              </a:spcBef>
              <a:spcAft>
                <a:spcPts val="0"/>
              </a:spcAft>
              <a:buNone/>
            </a:pPr>
            <a:r>
              <a:rPr lang="en" sz="1400" u="sng">
                <a:solidFill>
                  <a:schemeClr val="hlink"/>
                </a:solidFill>
                <a:hlinkClick action="ppaction://hlinksldjump" r:id="rId4"/>
              </a:rPr>
              <a:t>Tell her </a:t>
            </a:r>
            <a:r>
              <a:rPr lang="en" sz="1400" u="sng">
                <a:solidFill>
                  <a:schemeClr val="hlink"/>
                </a:solidFill>
                <a:hlinkClick action="ppaction://hlinksldjump" r:id="rId5"/>
              </a:rPr>
              <a:t>there's</a:t>
            </a:r>
            <a:r>
              <a:rPr lang="en" sz="1400" u="sng">
                <a:solidFill>
                  <a:schemeClr val="hlink"/>
                </a:solidFill>
                <a:hlinkClick action="ppaction://hlinksldjump" r:id="rId6"/>
              </a:rPr>
              <a:t> someone behind her </a:t>
            </a:r>
            <a:endParaRPr sz="1400"/>
          </a:p>
          <a:p>
            <a:pPr indent="0" lvl="0" marL="0" rtl="0" algn="l">
              <a:spcBef>
                <a:spcPts val="1600"/>
              </a:spcBef>
              <a:spcAft>
                <a:spcPts val="1600"/>
              </a:spcAft>
              <a:buNone/>
            </a:pPr>
            <a:r>
              <a:rPr lang="en" sz="1400" u="sng">
                <a:solidFill>
                  <a:schemeClr val="hlink"/>
                </a:solidFill>
                <a:hlinkClick action="ppaction://hlinksldjump" r:id="rId7"/>
              </a:rPr>
              <a:t>Or go get ready for dinner</a:t>
            </a:r>
            <a:endParaRPr sz="1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79" name="Shape 79"/>
        <p:cNvGrpSpPr/>
        <p:nvPr/>
      </p:nvGrpSpPr>
      <p:grpSpPr>
        <a:xfrm>
          <a:off x="0" y="0"/>
          <a:ext cx="0" cy="0"/>
          <a:chOff x="0" y="0"/>
          <a:chExt cx="0" cy="0"/>
        </a:xfrm>
      </p:grpSpPr>
      <p:sp>
        <p:nvSpPr>
          <p:cNvPr id="80" name="Google Shape;80;p15"/>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Get ready for dinner</a:t>
            </a:r>
            <a:endParaRPr/>
          </a:p>
        </p:txBody>
      </p:sp>
      <p:sp>
        <p:nvSpPr>
          <p:cNvPr id="81" name="Google Shape;81;p15"/>
          <p:cNvSpPr txBox="1"/>
          <p:nvPr>
            <p:ph idx="1" type="body"/>
          </p:nvPr>
        </p:nvSpPr>
        <p:spPr>
          <a:xfrm>
            <a:off x="255150" y="1706325"/>
            <a:ext cx="2808000" cy="292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You go get ready and you hear a bang</a:t>
            </a:r>
            <a:r>
              <a:rPr lang="en"/>
              <a:t> </a:t>
            </a:r>
            <a:r>
              <a:rPr lang="en" sz="1400"/>
              <a:t>your mom is on the floor.  </a:t>
            </a:r>
            <a:endParaRPr sz="1400"/>
          </a:p>
          <a:p>
            <a:pPr indent="0" lvl="0" marL="0" rtl="0" algn="l">
              <a:spcBef>
                <a:spcPts val="1600"/>
              </a:spcBef>
              <a:spcAft>
                <a:spcPts val="0"/>
              </a:spcAft>
              <a:buNone/>
            </a:pPr>
            <a:r>
              <a:rPr lang="en" sz="1400"/>
              <a:t>She was shot in the leg!</a:t>
            </a:r>
            <a:endParaRPr sz="1400"/>
          </a:p>
          <a:p>
            <a:pPr indent="0" lvl="0" marL="0" rtl="0" algn="l">
              <a:spcBef>
                <a:spcPts val="1600"/>
              </a:spcBef>
              <a:spcAft>
                <a:spcPts val="0"/>
              </a:spcAft>
              <a:buNone/>
            </a:pPr>
            <a:r>
              <a:t/>
            </a:r>
            <a:endParaRPr sz="1400"/>
          </a:p>
          <a:p>
            <a:pPr indent="0" lvl="0" marL="0" rtl="0" algn="l">
              <a:spcBef>
                <a:spcPts val="1600"/>
              </a:spcBef>
              <a:spcAft>
                <a:spcPts val="0"/>
              </a:spcAft>
              <a:buNone/>
            </a:pPr>
            <a:r>
              <a:rPr lang="en" sz="1400" u="sng">
                <a:solidFill>
                  <a:schemeClr val="hlink"/>
                </a:solidFill>
                <a:hlinkClick action="ppaction://hlinksldjump" r:id="rId4"/>
              </a:rPr>
              <a:t>Should you go to get your dad </a:t>
            </a:r>
            <a:endParaRPr sz="1400"/>
          </a:p>
          <a:p>
            <a:pPr indent="0" lvl="0" marL="0" rtl="0" algn="l">
              <a:spcBef>
                <a:spcPts val="1600"/>
              </a:spcBef>
              <a:spcAft>
                <a:spcPts val="1600"/>
              </a:spcAft>
              <a:buNone/>
            </a:pPr>
            <a:r>
              <a:rPr lang="en" sz="1400" u="sng">
                <a:solidFill>
                  <a:schemeClr val="hlink"/>
                </a:solidFill>
                <a:hlinkClick action="ppaction://hlinksldjump" r:id="rId5"/>
              </a:rPr>
              <a:t>Rap your sweatshirt around her leg </a:t>
            </a:r>
            <a:endParaRPr sz="1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6"/>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Get dad </a:t>
            </a:r>
            <a:endParaRPr/>
          </a:p>
        </p:txBody>
      </p:sp>
      <p:sp>
        <p:nvSpPr>
          <p:cNvPr id="87" name="Google Shape;87;p16"/>
          <p:cNvSpPr txBox="1"/>
          <p:nvPr>
            <p:ph idx="1" type="body"/>
          </p:nvPr>
        </p:nvSpPr>
        <p:spPr>
          <a:xfrm>
            <a:off x="311700" y="1640350"/>
            <a:ext cx="2808000" cy="292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You go get your dad you run to get her she died.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sz="3000">
                <a:solidFill>
                  <a:srgbClr val="FF0000"/>
                </a:solidFill>
              </a:rPr>
              <a:t>You Lose</a:t>
            </a:r>
            <a:endParaRPr sz="3000">
              <a:solidFill>
                <a:srgbClr val="FF0000"/>
              </a:solidFill>
            </a:endParaRPr>
          </a:p>
        </p:txBody>
      </p:sp>
      <p:pic>
        <p:nvPicPr>
          <p:cNvPr id="88" name="Google Shape;88;p16"/>
          <p:cNvPicPr preferRelativeResize="0"/>
          <p:nvPr/>
        </p:nvPicPr>
        <p:blipFill>
          <a:blip r:embed="rId3">
            <a:alphaModFix/>
          </a:blip>
          <a:stretch>
            <a:fillRect/>
          </a:stretch>
        </p:blipFill>
        <p:spPr>
          <a:xfrm>
            <a:off x="3272100" y="152400"/>
            <a:ext cx="5719499" cy="437159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Tell her </a:t>
            </a:r>
            <a:endParaRPr/>
          </a:p>
        </p:txBody>
      </p:sp>
      <p:sp>
        <p:nvSpPr>
          <p:cNvPr id="94" name="Google Shape;94;p17"/>
          <p:cNvSpPr txBox="1"/>
          <p:nvPr>
            <p:ph idx="1" type="body"/>
          </p:nvPr>
        </p:nvSpPr>
        <p:spPr>
          <a:xfrm>
            <a:off x="311700" y="1640350"/>
            <a:ext cx="2808000" cy="292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t>She goes with you to tell the </a:t>
            </a:r>
            <a:r>
              <a:rPr lang="en" sz="1300"/>
              <a:t>captain. Your mom is now safe.  You go to tell your dad he tells you go to the room he takes your mom to dinner. He says don’t let anyone in your room.</a:t>
            </a:r>
            <a:endParaRPr sz="1300"/>
          </a:p>
          <a:p>
            <a:pPr indent="0" lvl="0" marL="0" rtl="0" algn="l">
              <a:spcBef>
                <a:spcPts val="1600"/>
              </a:spcBef>
              <a:spcAft>
                <a:spcPts val="0"/>
              </a:spcAft>
              <a:buNone/>
            </a:pPr>
            <a:r>
              <a:t/>
            </a:r>
            <a:endParaRPr sz="1300"/>
          </a:p>
          <a:p>
            <a:pPr indent="0" lvl="0" marL="0" rtl="0" algn="l">
              <a:spcBef>
                <a:spcPts val="1600"/>
              </a:spcBef>
              <a:spcAft>
                <a:spcPts val="0"/>
              </a:spcAft>
              <a:buNone/>
            </a:pPr>
            <a:r>
              <a:rPr lang="en" sz="1300" u="sng">
                <a:solidFill>
                  <a:schemeClr val="hlink"/>
                </a:solidFill>
                <a:hlinkClick action="ppaction://hlinkshowjump?jump=nextslide"/>
              </a:rPr>
              <a:t>Go  to your room </a:t>
            </a:r>
            <a:endParaRPr sz="1300"/>
          </a:p>
          <a:p>
            <a:pPr indent="0" lvl="0" marL="0" rtl="0" algn="l">
              <a:spcBef>
                <a:spcPts val="1600"/>
              </a:spcBef>
              <a:spcAft>
                <a:spcPts val="1600"/>
              </a:spcAft>
              <a:buNone/>
            </a:pPr>
            <a:r>
              <a:rPr lang="en" sz="1300" u="sng">
                <a:solidFill>
                  <a:schemeClr val="hlink"/>
                </a:solidFill>
                <a:hlinkClick action="ppaction://hlinksldjump" r:id="rId3"/>
              </a:rPr>
              <a:t>Go explore</a:t>
            </a:r>
            <a:r>
              <a:rPr lang="en" sz="1300"/>
              <a:t>  </a:t>
            </a:r>
            <a:r>
              <a:rPr lang="en" sz="1300"/>
              <a:t> </a:t>
            </a:r>
            <a:endParaRPr sz="13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8" name="Shape 98"/>
        <p:cNvGrpSpPr/>
        <p:nvPr/>
      </p:nvGrpSpPr>
      <p:grpSpPr>
        <a:xfrm>
          <a:off x="0" y="0"/>
          <a:ext cx="0" cy="0"/>
          <a:chOff x="0" y="0"/>
          <a:chExt cx="0" cy="0"/>
        </a:xfrm>
      </p:grpSpPr>
      <p:sp>
        <p:nvSpPr>
          <p:cNvPr id="99" name="Google Shape;99;p18"/>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Your Room </a:t>
            </a:r>
            <a:endParaRPr/>
          </a:p>
        </p:txBody>
      </p:sp>
      <p:sp>
        <p:nvSpPr>
          <p:cNvPr id="100" name="Google Shape;100;p18"/>
          <p:cNvSpPr txBox="1"/>
          <p:nvPr>
            <p:ph idx="1" type="body"/>
          </p:nvPr>
        </p:nvSpPr>
        <p:spPr>
          <a:xfrm>
            <a:off x="311700" y="1640350"/>
            <a:ext cx="2808000" cy="292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There is someone in your room you run you tell your dad. </a:t>
            </a:r>
            <a:endParaRPr sz="1400"/>
          </a:p>
          <a:p>
            <a:pPr indent="0" lvl="0" marL="0" rtl="0" algn="l">
              <a:spcBef>
                <a:spcPts val="1600"/>
              </a:spcBef>
              <a:spcAft>
                <a:spcPts val="0"/>
              </a:spcAft>
              <a:buNone/>
            </a:pPr>
            <a:r>
              <a:t/>
            </a:r>
            <a:endParaRPr sz="1400"/>
          </a:p>
          <a:p>
            <a:pPr indent="0" lvl="0" marL="0" rtl="0" algn="l">
              <a:spcBef>
                <a:spcPts val="1600"/>
              </a:spcBef>
              <a:spcAft>
                <a:spcPts val="0"/>
              </a:spcAft>
              <a:buNone/>
            </a:pPr>
            <a:r>
              <a:t/>
            </a:r>
            <a:endParaRPr sz="1400"/>
          </a:p>
          <a:p>
            <a:pPr indent="0" lvl="0" marL="0" rtl="0" algn="l">
              <a:spcBef>
                <a:spcPts val="1600"/>
              </a:spcBef>
              <a:spcAft>
                <a:spcPts val="0"/>
              </a:spcAft>
              <a:buNone/>
            </a:pPr>
            <a:r>
              <a:rPr lang="en" sz="1800" u="sng">
                <a:solidFill>
                  <a:schemeClr val="hlink"/>
                </a:solidFill>
                <a:hlinkClick action="ppaction://hlinksldjump" r:id="rId4"/>
              </a:rPr>
              <a:t>Run somewhere</a:t>
            </a:r>
            <a:endParaRPr sz="1800"/>
          </a:p>
          <a:p>
            <a:pPr indent="0" lvl="0" marL="0" rtl="0" algn="l">
              <a:spcBef>
                <a:spcPts val="1600"/>
              </a:spcBef>
              <a:spcAft>
                <a:spcPts val="1600"/>
              </a:spcAft>
              <a:buNone/>
            </a:pPr>
            <a:r>
              <a:rPr lang="en" sz="1800" u="sng">
                <a:solidFill>
                  <a:schemeClr val="hlink"/>
                </a:solidFill>
                <a:hlinkClick action="ppaction://hlinkshowjump?jump=firstslide"/>
              </a:rPr>
              <a:t>Stay tell </a:t>
            </a:r>
            <a:r>
              <a:rPr lang="en" sz="1800" u="sng">
                <a:solidFill>
                  <a:schemeClr val="hlink"/>
                </a:solidFill>
                <a:hlinkClick action="ppaction://hlinkshowjump?jump=firstslide"/>
              </a:rPr>
              <a:t>security roves the man </a:t>
            </a:r>
            <a:r>
              <a:rPr lang="en" sz="1800"/>
              <a:t> </a:t>
            </a:r>
            <a:r>
              <a:rPr lang="en" sz="1400"/>
              <a:t> </a:t>
            </a:r>
            <a:endParaRPr sz="1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Happy place but not so happy </a:t>
            </a:r>
            <a:endParaRPr/>
          </a:p>
        </p:txBody>
      </p:sp>
      <p:sp>
        <p:nvSpPr>
          <p:cNvPr id="106" name="Google Shape;106;p19"/>
          <p:cNvSpPr txBox="1"/>
          <p:nvPr>
            <p:ph idx="1" type="body"/>
          </p:nvPr>
        </p:nvSpPr>
        <p:spPr>
          <a:xfrm>
            <a:off x="311700" y="1640350"/>
            <a:ext cx="2808000" cy="292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You sad your at home in you room sitting in your sing crying </a:t>
            </a:r>
            <a:endParaRPr sz="1800"/>
          </a:p>
          <a:p>
            <a:pPr indent="0" lvl="0" marL="0" rtl="0" algn="l">
              <a:spcBef>
                <a:spcPts val="1600"/>
              </a:spcBef>
              <a:spcAft>
                <a:spcPts val="0"/>
              </a:spcAft>
              <a:buNone/>
            </a:pPr>
            <a:r>
              <a:t/>
            </a:r>
            <a:endParaRPr sz="1800"/>
          </a:p>
          <a:p>
            <a:pPr indent="0" lvl="0" marL="0" rtl="0" algn="l">
              <a:spcBef>
                <a:spcPts val="1600"/>
              </a:spcBef>
              <a:spcAft>
                <a:spcPts val="0"/>
              </a:spcAft>
              <a:buNone/>
            </a:pPr>
            <a:r>
              <a:rPr lang="en" sz="1800" u="sng">
                <a:solidFill>
                  <a:schemeClr val="hlink"/>
                </a:solidFill>
                <a:hlinkClick action="ppaction://hlinksldjump" r:id="rId3"/>
              </a:rPr>
              <a:t>A ok win</a:t>
            </a:r>
            <a:endParaRPr sz="1800"/>
          </a:p>
          <a:p>
            <a:pPr indent="0" lvl="0" marL="0" rtl="0" algn="l">
              <a:spcBef>
                <a:spcPts val="1600"/>
              </a:spcBef>
              <a:spcAft>
                <a:spcPts val="0"/>
              </a:spcAft>
              <a:buNone/>
            </a:pPr>
            <a:r>
              <a:rPr lang="en" sz="1800" u="sng">
                <a:solidFill>
                  <a:schemeClr val="hlink"/>
                </a:solidFill>
                <a:hlinkClick action="ppaction://hlinkshowjump?jump=firstslide"/>
              </a:rPr>
              <a:t>A start over</a:t>
            </a:r>
            <a:endParaRPr sz="1800"/>
          </a:p>
          <a:p>
            <a:pPr indent="0" lvl="0" marL="0" rtl="0" algn="l">
              <a:spcBef>
                <a:spcPts val="1600"/>
              </a:spcBef>
              <a:spcAft>
                <a:spcPts val="1600"/>
              </a:spcAft>
              <a:buNone/>
            </a:pPr>
            <a:r>
              <a:t/>
            </a:r>
            <a:endParaRPr sz="3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10" name="Shape 110"/>
        <p:cNvGrpSpPr/>
        <p:nvPr/>
      </p:nvGrpSpPr>
      <p:grpSpPr>
        <a:xfrm>
          <a:off x="0" y="0"/>
          <a:ext cx="0" cy="0"/>
          <a:chOff x="0" y="0"/>
          <a:chExt cx="0" cy="0"/>
        </a:xfrm>
      </p:grpSpPr>
      <p:sp>
        <p:nvSpPr>
          <p:cNvPr id="111" name="Google Shape;111;p20"/>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Good luck </a:t>
            </a:r>
            <a:endParaRPr/>
          </a:p>
        </p:txBody>
      </p:sp>
      <p:sp>
        <p:nvSpPr>
          <p:cNvPr id="112" name="Google Shape;112;p20"/>
          <p:cNvSpPr txBox="1"/>
          <p:nvPr>
            <p:ph idx="1" type="body"/>
          </p:nvPr>
        </p:nvSpPr>
        <p:spPr>
          <a:xfrm>
            <a:off x="311700" y="1640350"/>
            <a:ext cx="2808000" cy="292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sz="3000">
                <a:solidFill>
                  <a:srgbClr val="00FF00"/>
                </a:solidFill>
              </a:rPr>
              <a:t>You win</a:t>
            </a:r>
            <a:endParaRPr sz="3000">
              <a:solidFill>
                <a:srgbClr val="00FF00"/>
              </a:solidFill>
            </a:endParaRPr>
          </a:p>
          <a:p>
            <a:pPr indent="0" lvl="0" marL="0" rtl="0" algn="l">
              <a:spcBef>
                <a:spcPts val="1600"/>
              </a:spcBef>
              <a:spcAft>
                <a:spcPts val="1600"/>
              </a:spcAft>
              <a:buNone/>
            </a:pPr>
            <a:r>
              <a:rPr lang="en" sz="1400" u="sng">
                <a:solidFill>
                  <a:schemeClr val="hlink"/>
                </a:solidFill>
                <a:hlinkClick action="ppaction://hlinkshowjump?jump=nextslide"/>
              </a:rPr>
              <a:t>Run away</a:t>
            </a:r>
            <a:endParaRPr sz="1400">
              <a:solidFill>
                <a:srgbClr val="F3F3F3"/>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16" name="Shape 116"/>
        <p:cNvGrpSpPr/>
        <p:nvPr/>
      </p:nvGrpSpPr>
      <p:grpSpPr>
        <a:xfrm>
          <a:off x="0" y="0"/>
          <a:ext cx="0" cy="0"/>
          <a:chOff x="0" y="0"/>
          <a:chExt cx="0" cy="0"/>
        </a:xfrm>
      </p:grpSpPr>
      <p:sp>
        <p:nvSpPr>
          <p:cNvPr id="117" name="Google Shape;117;p21"/>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You run </a:t>
            </a:r>
            <a:endParaRPr/>
          </a:p>
        </p:txBody>
      </p:sp>
      <p:sp>
        <p:nvSpPr>
          <p:cNvPr id="118" name="Google Shape;118;p21"/>
          <p:cNvSpPr txBox="1"/>
          <p:nvPr>
            <p:ph idx="1" type="body"/>
          </p:nvPr>
        </p:nvSpPr>
        <p:spPr>
          <a:xfrm>
            <a:off x="311700" y="1640350"/>
            <a:ext cx="2808000" cy="292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FFFF00"/>
                </a:solidFill>
              </a:rPr>
              <a:t>You almost win</a:t>
            </a:r>
            <a:endParaRPr sz="3000">
              <a:solidFill>
                <a:srgbClr val="FFFF00"/>
              </a:solidFill>
            </a:endParaRPr>
          </a:p>
          <a:p>
            <a:pPr indent="0" lvl="0" marL="0" rtl="0" algn="l">
              <a:spcBef>
                <a:spcPts val="1600"/>
              </a:spcBef>
              <a:spcAft>
                <a:spcPts val="0"/>
              </a:spcAft>
              <a:buNone/>
            </a:pPr>
            <a:r>
              <a:t/>
            </a:r>
            <a:endParaRPr sz="3000">
              <a:solidFill>
                <a:srgbClr val="FFFF00"/>
              </a:solidFill>
            </a:endParaRPr>
          </a:p>
          <a:p>
            <a:pPr indent="0" lvl="0" marL="0" rtl="0" algn="l">
              <a:spcBef>
                <a:spcPts val="1600"/>
              </a:spcBef>
              <a:spcAft>
                <a:spcPts val="0"/>
              </a:spcAft>
              <a:buNone/>
            </a:pPr>
            <a:r>
              <a:t/>
            </a:r>
            <a:endParaRPr sz="3000">
              <a:solidFill>
                <a:srgbClr val="FFFF00"/>
              </a:solidFill>
            </a:endParaRPr>
          </a:p>
          <a:p>
            <a:pPr indent="0" lvl="0" marL="0" rtl="0" algn="l">
              <a:spcBef>
                <a:spcPts val="1600"/>
              </a:spcBef>
              <a:spcAft>
                <a:spcPts val="1600"/>
              </a:spcAft>
              <a:buNone/>
            </a:pPr>
            <a:r>
              <a:rPr lang="en" sz="3000" u="sng">
                <a:solidFill>
                  <a:schemeClr val="hlink"/>
                </a:solidFill>
                <a:hlinkClick action="ppaction://hlinksldjump" r:id="rId4"/>
              </a:rPr>
              <a:t>Can win</a:t>
            </a:r>
            <a:endParaRPr sz="3000">
              <a:solidFill>
                <a:srgbClr val="FF99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Blue &amp; 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