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9EE9C0-CD30-4363-8234-C6F97A41787A}"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04562-5FD0-403A-B857-12A042FE4860}" type="slidenum">
              <a:rPr lang="en-US" smtClean="0"/>
              <a:t>‹#›</a:t>
            </a:fld>
            <a:endParaRPr lang="en-US"/>
          </a:p>
        </p:txBody>
      </p:sp>
    </p:spTree>
    <p:extLst>
      <p:ext uri="{BB962C8B-B14F-4D97-AF65-F5344CB8AC3E}">
        <p14:creationId xmlns:p14="http://schemas.microsoft.com/office/powerpoint/2010/main" val="1337566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9EE9C0-CD30-4363-8234-C6F97A41787A}"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04562-5FD0-403A-B857-12A042FE4860}" type="slidenum">
              <a:rPr lang="en-US" smtClean="0"/>
              <a:t>‹#›</a:t>
            </a:fld>
            <a:endParaRPr lang="en-US"/>
          </a:p>
        </p:txBody>
      </p:sp>
    </p:spTree>
    <p:extLst>
      <p:ext uri="{BB962C8B-B14F-4D97-AF65-F5344CB8AC3E}">
        <p14:creationId xmlns:p14="http://schemas.microsoft.com/office/powerpoint/2010/main" val="3310931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9EE9C0-CD30-4363-8234-C6F97A41787A}"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04562-5FD0-403A-B857-12A042FE4860}" type="slidenum">
              <a:rPr lang="en-US" smtClean="0"/>
              <a:t>‹#›</a:t>
            </a:fld>
            <a:endParaRPr lang="en-US"/>
          </a:p>
        </p:txBody>
      </p:sp>
    </p:spTree>
    <p:extLst>
      <p:ext uri="{BB962C8B-B14F-4D97-AF65-F5344CB8AC3E}">
        <p14:creationId xmlns:p14="http://schemas.microsoft.com/office/powerpoint/2010/main" val="3890457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9EE9C0-CD30-4363-8234-C6F97A41787A}"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04562-5FD0-403A-B857-12A042FE4860}" type="slidenum">
              <a:rPr lang="en-US" smtClean="0"/>
              <a:t>‹#›</a:t>
            </a:fld>
            <a:endParaRPr lang="en-US"/>
          </a:p>
        </p:txBody>
      </p:sp>
    </p:spTree>
    <p:extLst>
      <p:ext uri="{BB962C8B-B14F-4D97-AF65-F5344CB8AC3E}">
        <p14:creationId xmlns:p14="http://schemas.microsoft.com/office/powerpoint/2010/main" val="3710633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9EE9C0-CD30-4363-8234-C6F97A41787A}"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604562-5FD0-403A-B857-12A042FE4860}" type="slidenum">
              <a:rPr lang="en-US" smtClean="0"/>
              <a:t>‹#›</a:t>
            </a:fld>
            <a:endParaRPr lang="en-US"/>
          </a:p>
        </p:txBody>
      </p:sp>
    </p:spTree>
    <p:extLst>
      <p:ext uri="{BB962C8B-B14F-4D97-AF65-F5344CB8AC3E}">
        <p14:creationId xmlns:p14="http://schemas.microsoft.com/office/powerpoint/2010/main" val="2531619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9EE9C0-CD30-4363-8234-C6F97A41787A}" type="datetimeFigureOut">
              <a:rPr lang="en-US" smtClean="0"/>
              <a:t>12/14/2017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604562-5FD0-403A-B857-12A042FE4860}" type="slidenum">
              <a:rPr lang="en-US" smtClean="0"/>
              <a:t>‹#›</a:t>
            </a:fld>
            <a:endParaRPr lang="en-US"/>
          </a:p>
        </p:txBody>
      </p:sp>
    </p:spTree>
    <p:extLst>
      <p:ext uri="{BB962C8B-B14F-4D97-AF65-F5344CB8AC3E}">
        <p14:creationId xmlns:p14="http://schemas.microsoft.com/office/powerpoint/2010/main" val="3156463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9EE9C0-CD30-4363-8234-C6F97A41787A}" type="datetimeFigureOut">
              <a:rPr lang="en-US" smtClean="0"/>
              <a:t>12/14/2017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604562-5FD0-403A-B857-12A042FE4860}" type="slidenum">
              <a:rPr lang="en-US" smtClean="0"/>
              <a:t>‹#›</a:t>
            </a:fld>
            <a:endParaRPr lang="en-US"/>
          </a:p>
        </p:txBody>
      </p:sp>
    </p:spTree>
    <p:extLst>
      <p:ext uri="{BB962C8B-B14F-4D97-AF65-F5344CB8AC3E}">
        <p14:creationId xmlns:p14="http://schemas.microsoft.com/office/powerpoint/2010/main" val="339611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9EE9C0-CD30-4363-8234-C6F97A41787A}" type="datetimeFigureOut">
              <a:rPr lang="en-US" smtClean="0"/>
              <a:t>12/14/2017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604562-5FD0-403A-B857-12A042FE4860}" type="slidenum">
              <a:rPr lang="en-US" smtClean="0"/>
              <a:t>‹#›</a:t>
            </a:fld>
            <a:endParaRPr lang="en-US"/>
          </a:p>
        </p:txBody>
      </p:sp>
    </p:spTree>
    <p:extLst>
      <p:ext uri="{BB962C8B-B14F-4D97-AF65-F5344CB8AC3E}">
        <p14:creationId xmlns:p14="http://schemas.microsoft.com/office/powerpoint/2010/main" val="3830078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9EE9C0-CD30-4363-8234-C6F97A41787A}" type="datetimeFigureOut">
              <a:rPr lang="en-US" smtClean="0"/>
              <a:t>12/14/2017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604562-5FD0-403A-B857-12A042FE4860}" type="slidenum">
              <a:rPr lang="en-US" smtClean="0"/>
              <a:t>‹#›</a:t>
            </a:fld>
            <a:endParaRPr lang="en-US"/>
          </a:p>
        </p:txBody>
      </p:sp>
    </p:spTree>
    <p:extLst>
      <p:ext uri="{BB962C8B-B14F-4D97-AF65-F5344CB8AC3E}">
        <p14:creationId xmlns:p14="http://schemas.microsoft.com/office/powerpoint/2010/main" val="396099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9EE9C0-CD30-4363-8234-C6F97A41787A}" type="datetimeFigureOut">
              <a:rPr lang="en-US" smtClean="0"/>
              <a:t>12/14/2017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604562-5FD0-403A-B857-12A042FE4860}" type="slidenum">
              <a:rPr lang="en-US" smtClean="0"/>
              <a:t>‹#›</a:t>
            </a:fld>
            <a:endParaRPr lang="en-US"/>
          </a:p>
        </p:txBody>
      </p:sp>
    </p:spTree>
    <p:extLst>
      <p:ext uri="{BB962C8B-B14F-4D97-AF65-F5344CB8AC3E}">
        <p14:creationId xmlns:p14="http://schemas.microsoft.com/office/powerpoint/2010/main" val="548905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9EE9C0-CD30-4363-8234-C6F97A41787A}" type="datetimeFigureOut">
              <a:rPr lang="en-US" smtClean="0"/>
              <a:t>12/14/2017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604562-5FD0-403A-B857-12A042FE4860}" type="slidenum">
              <a:rPr lang="en-US" smtClean="0"/>
              <a:t>‹#›</a:t>
            </a:fld>
            <a:endParaRPr lang="en-US"/>
          </a:p>
        </p:txBody>
      </p:sp>
    </p:spTree>
    <p:extLst>
      <p:ext uri="{BB962C8B-B14F-4D97-AF65-F5344CB8AC3E}">
        <p14:creationId xmlns:p14="http://schemas.microsoft.com/office/powerpoint/2010/main" val="2053963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9EE9C0-CD30-4363-8234-C6F97A41787A}" type="datetimeFigureOut">
              <a:rPr lang="en-US" smtClean="0"/>
              <a:t>12/14/2017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604562-5FD0-403A-B857-12A042FE4860}" type="slidenum">
              <a:rPr lang="en-US" smtClean="0"/>
              <a:t>‹#›</a:t>
            </a:fld>
            <a:endParaRPr lang="en-US"/>
          </a:p>
        </p:txBody>
      </p:sp>
    </p:spTree>
    <p:extLst>
      <p:ext uri="{BB962C8B-B14F-4D97-AF65-F5344CB8AC3E}">
        <p14:creationId xmlns:p14="http://schemas.microsoft.com/office/powerpoint/2010/main" val="1757204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5.xm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p:txBody>
          <a:bodyPr/>
          <a:lstStyle/>
          <a:p>
            <a:r>
              <a:rPr lang="en-US" dirty="0" smtClean="0">
                <a:solidFill>
                  <a:schemeClr val="bg1"/>
                </a:solidFill>
              </a:rPr>
              <a:t>Into the Woods</a:t>
            </a:r>
            <a:endParaRPr lang="en-US" dirty="0">
              <a:solidFill>
                <a:schemeClr val="bg1"/>
              </a:solidFill>
            </a:endParaRPr>
          </a:p>
        </p:txBody>
      </p:sp>
      <p:sp>
        <p:nvSpPr>
          <p:cNvPr id="3" name="Subtitle 2"/>
          <p:cNvSpPr>
            <a:spLocks noGrp="1"/>
          </p:cNvSpPr>
          <p:nvPr>
            <p:ph type="subTitle" idx="1"/>
          </p:nvPr>
        </p:nvSpPr>
        <p:spPr/>
        <p:txBody>
          <a:bodyPr/>
          <a:lstStyle/>
          <a:p>
            <a:r>
              <a:rPr lang="en-US" dirty="0" smtClean="0">
                <a:solidFill>
                  <a:schemeClr val="bg1"/>
                </a:solidFill>
              </a:rPr>
              <a:t>By Zoe Pena </a:t>
            </a:r>
            <a:endParaRPr lang="en-US" dirty="0">
              <a:solidFill>
                <a:schemeClr val="bg1"/>
              </a:solidFill>
            </a:endParaRPr>
          </a:p>
        </p:txBody>
      </p:sp>
    </p:spTree>
    <p:extLst>
      <p:ext uri="{BB962C8B-B14F-4D97-AF65-F5344CB8AC3E}">
        <p14:creationId xmlns:p14="http://schemas.microsoft.com/office/powerpoint/2010/main" val="21806647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story begins </a:t>
            </a:r>
            <a:endParaRPr lang="en-US" dirty="0"/>
          </a:p>
        </p:txBody>
      </p:sp>
      <p:sp>
        <p:nvSpPr>
          <p:cNvPr id="3" name="Content Placeholder 2"/>
          <p:cNvSpPr>
            <a:spLocks noGrp="1"/>
          </p:cNvSpPr>
          <p:nvPr>
            <p:ph idx="1"/>
          </p:nvPr>
        </p:nvSpPr>
        <p:spPr/>
        <p:txBody>
          <a:bodyPr/>
          <a:lstStyle/>
          <a:p>
            <a:pPr marL="0" indent="0">
              <a:buNone/>
            </a:pPr>
            <a:r>
              <a:rPr lang="en-US" dirty="0" smtClean="0"/>
              <a:t>On the night of Friday 13</a:t>
            </a:r>
            <a:r>
              <a:rPr lang="en-US" baseline="30000" dirty="0" smtClean="0"/>
              <a:t>th</a:t>
            </a:r>
            <a:r>
              <a:rPr lang="en-US" dirty="0" smtClean="0"/>
              <a:t> your family was driving to a camp site on the way there they car broke down. You decide to go into the woods. You hear something in the in the bushes. You keep on exploring father and father. You come upon a dark and scary cave. </a:t>
            </a:r>
          </a:p>
          <a:p>
            <a:pPr marL="0" indent="0">
              <a:buNone/>
            </a:pPr>
            <a:endParaRPr lang="en-US" dirty="0"/>
          </a:p>
          <a:p>
            <a:pPr marL="0" indent="0">
              <a:buNone/>
            </a:pPr>
            <a:r>
              <a:rPr lang="en-US" dirty="0" smtClean="0">
                <a:hlinkClick r:id="rId2" action="ppaction://hlinksldjump"/>
              </a:rPr>
              <a:t>Go into the cave</a:t>
            </a:r>
            <a:endParaRPr lang="en-US" dirty="0" smtClean="0"/>
          </a:p>
          <a:p>
            <a:pPr marL="0" indent="0">
              <a:buNone/>
            </a:pPr>
            <a:r>
              <a:rPr lang="en-US" dirty="0" smtClean="0">
                <a:hlinkClick r:id="rId3" action="ppaction://hlinksldjump"/>
              </a:rPr>
              <a:t>Keep on exploring      </a:t>
            </a:r>
            <a:endParaRPr lang="en-US"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99000" y="3492500"/>
            <a:ext cx="5253566" cy="3012208"/>
          </a:xfrm>
          <a:prstGeom prst="rect">
            <a:avLst/>
          </a:prstGeom>
        </p:spPr>
      </p:pic>
    </p:spTree>
    <p:extLst>
      <p:ext uri="{BB962C8B-B14F-4D97-AF65-F5344CB8AC3E}">
        <p14:creationId xmlns:p14="http://schemas.microsoft.com/office/powerpoint/2010/main" val="427856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84200" y="1257300"/>
            <a:ext cx="10515600" cy="11726287"/>
          </a:xfrm>
          <a:prstGeom prst="rect">
            <a:avLst/>
          </a:prstGeom>
          <a:noFill/>
        </p:spPr>
        <p:txBody>
          <a:bodyPr wrap="square" rtlCol="0">
            <a:spAutoFit/>
          </a:bodyPr>
          <a:lstStyle/>
          <a:p>
            <a:r>
              <a:rPr lang="en-US" sz="2800" dirty="0" smtClean="0"/>
              <a:t>You go into the cave suddenly it gets cold and darker. You see a shadow on the wall when your turning you get really scared. You hear a big boom you turn around and see the cave door shut. You turn the corner of the cave. You see a bed and a oven and the oven is on. In the oven is an muffin. Your heart starts beating really fast.</a:t>
            </a:r>
          </a:p>
          <a:p>
            <a:endParaRPr lang="en-US" sz="2800" dirty="0"/>
          </a:p>
          <a:p>
            <a:r>
              <a:rPr lang="en-US" sz="2800" dirty="0" smtClean="0">
                <a:hlinkClick r:id="rId2" action="ppaction://hlinksldjump"/>
              </a:rPr>
              <a:t>You open the oven and eat the muffin</a:t>
            </a:r>
            <a:endParaRPr lang="en-US" sz="2800" dirty="0" smtClean="0"/>
          </a:p>
          <a:p>
            <a:endParaRPr lang="en-US" sz="2800" dirty="0"/>
          </a:p>
          <a:p>
            <a:r>
              <a:rPr lang="en-US" sz="2800" dirty="0" smtClean="0">
                <a:hlinkClick r:id="rId3" action="ppaction://hlinksldjump"/>
              </a:rPr>
              <a:t>You explore even more</a:t>
            </a:r>
            <a:endParaRPr lang="en-US" sz="2800" dirty="0" smtClean="0"/>
          </a:p>
          <a:p>
            <a:endParaRPr lang="en-US" sz="2800" dirty="0"/>
          </a:p>
          <a:p>
            <a:r>
              <a:rPr lang="en-US" sz="2800" dirty="0" smtClean="0"/>
              <a:t> </a:t>
            </a:r>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r>
              <a:rPr lang="en-US" sz="2800" dirty="0" smtClean="0"/>
              <a:t>  </a:t>
            </a:r>
            <a:endParaRPr lang="en-US" sz="2800"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05277" y="3429000"/>
            <a:ext cx="4294523" cy="2844800"/>
          </a:xfrm>
          <a:prstGeom prst="rect">
            <a:avLst/>
          </a:prstGeom>
        </p:spPr>
      </p:pic>
    </p:spTree>
    <p:extLst>
      <p:ext uri="{BB962C8B-B14F-4D97-AF65-F5344CB8AC3E}">
        <p14:creationId xmlns:p14="http://schemas.microsoft.com/office/powerpoint/2010/main" val="3671526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03300" y="1402081"/>
            <a:ext cx="9791700" cy="1200329"/>
          </a:xfrm>
          <a:prstGeom prst="rect">
            <a:avLst/>
          </a:prstGeom>
          <a:noFill/>
        </p:spPr>
        <p:txBody>
          <a:bodyPr wrap="square" rtlCol="0">
            <a:spAutoFit/>
          </a:bodyPr>
          <a:lstStyle/>
          <a:p>
            <a:r>
              <a:rPr lang="en-US" sz="3600" dirty="0" smtClean="0"/>
              <a:t>You get captured by aliens and have to work for them forever. </a:t>
            </a:r>
            <a:endParaRPr lang="en-US" sz="3600" dirty="0"/>
          </a:p>
        </p:txBody>
      </p:sp>
      <p:sp>
        <p:nvSpPr>
          <p:cNvPr id="4" name="TextBox 3"/>
          <p:cNvSpPr txBox="1"/>
          <p:nvPr/>
        </p:nvSpPr>
        <p:spPr>
          <a:xfrm>
            <a:off x="1409700" y="3086100"/>
            <a:ext cx="1955800" cy="584775"/>
          </a:xfrm>
          <a:prstGeom prst="rect">
            <a:avLst/>
          </a:prstGeom>
          <a:noFill/>
        </p:spPr>
        <p:txBody>
          <a:bodyPr wrap="square" rtlCol="0">
            <a:spAutoFit/>
          </a:bodyPr>
          <a:lstStyle/>
          <a:p>
            <a:r>
              <a:rPr lang="en-US" sz="3200" dirty="0" smtClean="0">
                <a:hlinkClick r:id="" action="ppaction://hlinkshowjump?jump=firstslide"/>
              </a:rPr>
              <a:t>You loose  </a:t>
            </a:r>
            <a:endParaRPr lang="en-US" sz="3200" dirty="0"/>
          </a:p>
        </p:txBody>
      </p:sp>
    </p:spTree>
    <p:extLst>
      <p:ext uri="{BB962C8B-B14F-4D97-AF65-F5344CB8AC3E}">
        <p14:creationId xmlns:p14="http://schemas.microsoft.com/office/powerpoint/2010/main" val="2474514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5300" y="1155700"/>
            <a:ext cx="10731500" cy="646331"/>
          </a:xfrm>
          <a:prstGeom prst="rect">
            <a:avLst/>
          </a:prstGeom>
          <a:noFill/>
        </p:spPr>
        <p:txBody>
          <a:bodyPr wrap="square" rtlCol="0">
            <a:spAutoFit/>
          </a:bodyPr>
          <a:lstStyle/>
          <a:p>
            <a:r>
              <a:rPr lang="en-US" sz="3600" dirty="0" smtClean="0"/>
              <a:t>The muffin was posies  </a:t>
            </a:r>
            <a:endParaRPr lang="en-US" sz="3600" dirty="0"/>
          </a:p>
        </p:txBody>
      </p:sp>
      <p:sp>
        <p:nvSpPr>
          <p:cNvPr id="5" name="TextBox 4"/>
          <p:cNvSpPr txBox="1"/>
          <p:nvPr/>
        </p:nvSpPr>
        <p:spPr>
          <a:xfrm>
            <a:off x="571500" y="3302000"/>
            <a:ext cx="10718800" cy="646331"/>
          </a:xfrm>
          <a:prstGeom prst="rect">
            <a:avLst/>
          </a:prstGeom>
          <a:noFill/>
        </p:spPr>
        <p:txBody>
          <a:bodyPr wrap="square" rtlCol="0">
            <a:spAutoFit/>
          </a:bodyPr>
          <a:lstStyle/>
          <a:p>
            <a:r>
              <a:rPr lang="en-US" sz="3600" dirty="0" smtClean="0">
                <a:hlinkClick r:id="" action="ppaction://hlinkshowjump?jump=firstslide"/>
              </a:rPr>
              <a:t>You die </a:t>
            </a:r>
            <a:endParaRPr lang="en-US" sz="3600" dirty="0"/>
          </a:p>
        </p:txBody>
      </p:sp>
    </p:spTree>
    <p:extLst>
      <p:ext uri="{BB962C8B-B14F-4D97-AF65-F5344CB8AC3E}">
        <p14:creationId xmlns:p14="http://schemas.microsoft.com/office/powerpoint/2010/main" val="109760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0400" y="901700"/>
            <a:ext cx="11036300" cy="954107"/>
          </a:xfrm>
          <a:prstGeom prst="rect">
            <a:avLst/>
          </a:prstGeom>
          <a:noFill/>
        </p:spPr>
        <p:txBody>
          <a:bodyPr wrap="square" rtlCol="0">
            <a:spAutoFit/>
          </a:bodyPr>
          <a:lstStyle/>
          <a:p>
            <a:r>
              <a:rPr lang="en-US" sz="2800" dirty="0" smtClean="0"/>
              <a:t>You see light and you walk towed it, you see the sun your out of the cave. You still wonder what that shadow was… </a:t>
            </a:r>
            <a:endParaRPr lang="en-US" sz="2800" dirty="0"/>
          </a:p>
        </p:txBody>
      </p:sp>
      <p:sp>
        <p:nvSpPr>
          <p:cNvPr id="4" name="TextBox 3"/>
          <p:cNvSpPr txBox="1"/>
          <p:nvPr/>
        </p:nvSpPr>
        <p:spPr>
          <a:xfrm>
            <a:off x="927100" y="3302000"/>
            <a:ext cx="9829800" cy="1015663"/>
          </a:xfrm>
          <a:prstGeom prst="rect">
            <a:avLst/>
          </a:prstGeom>
          <a:noFill/>
        </p:spPr>
        <p:txBody>
          <a:bodyPr wrap="square" rtlCol="0">
            <a:spAutoFit/>
          </a:bodyPr>
          <a:lstStyle/>
          <a:p>
            <a:r>
              <a:rPr lang="en-US" sz="6000" dirty="0" smtClean="0">
                <a:solidFill>
                  <a:schemeClr val="accent6">
                    <a:lumMod val="60000"/>
                    <a:lumOff val="40000"/>
                  </a:schemeClr>
                </a:solidFill>
              </a:rPr>
              <a:t>YOU WIN!!!</a:t>
            </a:r>
            <a:endParaRPr lang="en-US" sz="6000" dirty="0">
              <a:solidFill>
                <a:schemeClr val="accent6">
                  <a:lumMod val="60000"/>
                  <a:lumOff val="40000"/>
                </a:schemeClr>
              </a:solidFill>
            </a:endParaRPr>
          </a:p>
        </p:txBody>
      </p:sp>
    </p:spTree>
    <p:extLst>
      <p:ext uri="{BB962C8B-B14F-4D97-AF65-F5344CB8AC3E}">
        <p14:creationId xmlns:p14="http://schemas.microsoft.com/office/powerpoint/2010/main" val="5006325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357</TotalTime>
  <Words>215</Words>
  <Application>Microsoft Office PowerPoint</Application>
  <PresentationFormat>Widescreen</PresentationFormat>
  <Paragraphs>36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Into the Woods</vt:lpstr>
      <vt:lpstr>The story begins </vt:lpstr>
      <vt:lpstr>PowerPoint Presentation</vt:lpstr>
      <vt:lpstr>PowerPoint Presentation</vt:lpstr>
      <vt:lpstr>PowerPoint Presentation</vt:lpstr>
      <vt:lpstr>PowerPoint Presentation</vt:lpstr>
    </vt:vector>
  </TitlesOfParts>
  <Company>Portland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Into the Woods</dc:title>
  <dc:creator>Markham Classroom 114</dc:creator>
  <cp:lastModifiedBy>Markham Classroom 114</cp:lastModifiedBy>
  <cp:revision>14</cp:revision>
  <dcterms:created xsi:type="dcterms:W3CDTF">2017-11-02T18:40:42Z</dcterms:created>
  <dcterms:modified xsi:type="dcterms:W3CDTF">2017-12-14T19:47:13Z</dcterms:modified>
</cp:coreProperties>
</file>